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84" r:id="rId6"/>
    <p:sldId id="260" r:id="rId7"/>
    <p:sldId id="485" r:id="rId8"/>
    <p:sldId id="266" r:id="rId9"/>
    <p:sldId id="267" r:id="rId10"/>
    <p:sldId id="269" r:id="rId11"/>
    <p:sldId id="268" r:id="rId12"/>
    <p:sldId id="397" r:id="rId13"/>
    <p:sldId id="291" r:id="rId14"/>
    <p:sldId id="265" r:id="rId15"/>
    <p:sldId id="288" r:id="rId16"/>
    <p:sldId id="264" r:id="rId17"/>
    <p:sldId id="393" r:id="rId18"/>
    <p:sldId id="394" r:id="rId19"/>
    <p:sldId id="392" r:id="rId20"/>
    <p:sldId id="391" r:id="rId21"/>
    <p:sldId id="390" r:id="rId22"/>
    <p:sldId id="396" r:id="rId23"/>
  </p:sldIdLst>
  <p:sldSz cx="12192000" cy="6858000"/>
  <p:notesSz cx="9312275" cy="7026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CAFAD1-5085-4AA0-9867-BBB5081B3439}" v="1" dt="2021-01-11T22:33:07.35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111F8A-495A-43B8-8E5A-7242F2AF14E4}"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DD70BEC0-EEF0-4EE1-97A9-71125174905E}">
      <dgm:prSet/>
      <dgm:spPr/>
      <dgm:t>
        <a:bodyPr/>
        <a:lstStyle/>
        <a:p>
          <a:r>
            <a:rPr lang="en-US"/>
            <a:t>Annual Update</a:t>
          </a:r>
        </a:p>
      </dgm:t>
    </dgm:pt>
    <dgm:pt modelId="{B7ED757F-FA6F-478F-ACB1-CAA8EDBAEDFA}" type="parTrans" cxnId="{2810D528-5347-4396-8B24-93C03459316E}">
      <dgm:prSet/>
      <dgm:spPr/>
      <dgm:t>
        <a:bodyPr/>
        <a:lstStyle/>
        <a:p>
          <a:endParaRPr lang="en-US"/>
        </a:p>
      </dgm:t>
    </dgm:pt>
    <dgm:pt modelId="{B487B033-4C5D-42B1-8F40-5BD2F44E5BC9}" type="sibTrans" cxnId="{2810D528-5347-4396-8B24-93C03459316E}">
      <dgm:prSet/>
      <dgm:spPr/>
      <dgm:t>
        <a:bodyPr/>
        <a:lstStyle/>
        <a:p>
          <a:endParaRPr lang="en-US"/>
        </a:p>
      </dgm:t>
    </dgm:pt>
    <dgm:pt modelId="{2458057F-893D-43B6-9CCF-964BFC7FBF15}">
      <dgm:prSet/>
      <dgm:spPr/>
      <dgm:t>
        <a:bodyPr/>
        <a:lstStyle/>
        <a:p>
          <a:r>
            <a:rPr lang="en-US"/>
            <a:t>Goals, Actions, and Services</a:t>
          </a:r>
        </a:p>
      </dgm:t>
    </dgm:pt>
    <dgm:pt modelId="{A4EFD70D-B85C-48BB-8E05-564FDFBAD210}" type="parTrans" cxnId="{FCB5D3B0-D27A-472A-B89C-C5F5C00C2052}">
      <dgm:prSet/>
      <dgm:spPr/>
      <dgm:t>
        <a:bodyPr/>
        <a:lstStyle/>
        <a:p>
          <a:endParaRPr lang="en-US"/>
        </a:p>
      </dgm:t>
    </dgm:pt>
    <dgm:pt modelId="{F5050566-0E7B-4637-9484-4072EB561C21}" type="sibTrans" cxnId="{FCB5D3B0-D27A-472A-B89C-C5F5C00C2052}">
      <dgm:prSet/>
      <dgm:spPr/>
      <dgm:t>
        <a:bodyPr/>
        <a:lstStyle/>
        <a:p>
          <a:endParaRPr lang="en-US"/>
        </a:p>
      </dgm:t>
    </dgm:pt>
    <dgm:pt modelId="{F0AA7A2F-2F20-4B66-AE70-075778FACD1A}">
      <dgm:prSet/>
      <dgm:spPr/>
      <dgm:t>
        <a:bodyPr/>
        <a:lstStyle/>
        <a:p>
          <a:r>
            <a:rPr lang="en-US"/>
            <a:t>Input Sheet </a:t>
          </a:r>
        </a:p>
      </dgm:t>
    </dgm:pt>
    <dgm:pt modelId="{B01D83B7-166B-4EBC-B40E-BA9FC46B1F7E}" type="parTrans" cxnId="{5712224E-98F7-475D-B8F9-181BEB54BB2F}">
      <dgm:prSet/>
      <dgm:spPr/>
      <dgm:t>
        <a:bodyPr/>
        <a:lstStyle/>
        <a:p>
          <a:endParaRPr lang="en-US"/>
        </a:p>
      </dgm:t>
    </dgm:pt>
    <dgm:pt modelId="{D960E18D-BDD7-492E-808B-E24D621CCB50}" type="sibTrans" cxnId="{5712224E-98F7-475D-B8F9-181BEB54BB2F}">
      <dgm:prSet/>
      <dgm:spPr/>
      <dgm:t>
        <a:bodyPr/>
        <a:lstStyle/>
        <a:p>
          <a:endParaRPr lang="en-US"/>
        </a:p>
      </dgm:t>
    </dgm:pt>
    <dgm:pt modelId="{8C4BA3FD-8138-41FE-9E6A-BD30D8A12B87}" type="pres">
      <dgm:prSet presAssocID="{06111F8A-495A-43B8-8E5A-7242F2AF14E4}" presName="linear" presStyleCnt="0">
        <dgm:presLayoutVars>
          <dgm:animLvl val="lvl"/>
          <dgm:resizeHandles val="exact"/>
        </dgm:presLayoutVars>
      </dgm:prSet>
      <dgm:spPr/>
    </dgm:pt>
    <dgm:pt modelId="{2AEC5BC1-5F20-48A6-9DA7-FF76D317DD5F}" type="pres">
      <dgm:prSet presAssocID="{DD70BEC0-EEF0-4EE1-97A9-71125174905E}" presName="parentText" presStyleLbl="node1" presStyleIdx="0" presStyleCnt="3">
        <dgm:presLayoutVars>
          <dgm:chMax val="0"/>
          <dgm:bulletEnabled val="1"/>
        </dgm:presLayoutVars>
      </dgm:prSet>
      <dgm:spPr/>
    </dgm:pt>
    <dgm:pt modelId="{74B8AE22-AE58-4C2B-B7F5-78DA8EF20C24}" type="pres">
      <dgm:prSet presAssocID="{B487B033-4C5D-42B1-8F40-5BD2F44E5BC9}" presName="spacer" presStyleCnt="0"/>
      <dgm:spPr/>
    </dgm:pt>
    <dgm:pt modelId="{E1D46CE2-7B03-438C-A2B8-5B62B70D4EE8}" type="pres">
      <dgm:prSet presAssocID="{2458057F-893D-43B6-9CCF-964BFC7FBF15}" presName="parentText" presStyleLbl="node1" presStyleIdx="1" presStyleCnt="3">
        <dgm:presLayoutVars>
          <dgm:chMax val="0"/>
          <dgm:bulletEnabled val="1"/>
        </dgm:presLayoutVars>
      </dgm:prSet>
      <dgm:spPr/>
    </dgm:pt>
    <dgm:pt modelId="{19F6ACA9-344C-49A8-9411-A6AD3EE1B4E1}" type="pres">
      <dgm:prSet presAssocID="{F5050566-0E7B-4637-9484-4072EB561C21}" presName="spacer" presStyleCnt="0"/>
      <dgm:spPr/>
    </dgm:pt>
    <dgm:pt modelId="{E2045407-6CFB-4077-B0C9-15479A17EA2E}" type="pres">
      <dgm:prSet presAssocID="{F0AA7A2F-2F20-4B66-AE70-075778FACD1A}" presName="parentText" presStyleLbl="node1" presStyleIdx="2" presStyleCnt="3">
        <dgm:presLayoutVars>
          <dgm:chMax val="0"/>
          <dgm:bulletEnabled val="1"/>
        </dgm:presLayoutVars>
      </dgm:prSet>
      <dgm:spPr/>
    </dgm:pt>
  </dgm:ptLst>
  <dgm:cxnLst>
    <dgm:cxn modelId="{B3F04815-E447-4B74-8F77-F0BA28A373CD}" type="presOf" srcId="{06111F8A-495A-43B8-8E5A-7242F2AF14E4}" destId="{8C4BA3FD-8138-41FE-9E6A-BD30D8A12B87}" srcOrd="0" destOrd="0" presId="urn:microsoft.com/office/officeart/2005/8/layout/vList2"/>
    <dgm:cxn modelId="{2810D528-5347-4396-8B24-93C03459316E}" srcId="{06111F8A-495A-43B8-8E5A-7242F2AF14E4}" destId="{DD70BEC0-EEF0-4EE1-97A9-71125174905E}" srcOrd="0" destOrd="0" parTransId="{B7ED757F-FA6F-478F-ACB1-CAA8EDBAEDFA}" sibTransId="{B487B033-4C5D-42B1-8F40-5BD2F44E5BC9}"/>
    <dgm:cxn modelId="{9D7F5C3B-2157-4490-83A2-B08D01246095}" type="presOf" srcId="{2458057F-893D-43B6-9CCF-964BFC7FBF15}" destId="{E1D46CE2-7B03-438C-A2B8-5B62B70D4EE8}" srcOrd="0" destOrd="0" presId="urn:microsoft.com/office/officeart/2005/8/layout/vList2"/>
    <dgm:cxn modelId="{5712224E-98F7-475D-B8F9-181BEB54BB2F}" srcId="{06111F8A-495A-43B8-8E5A-7242F2AF14E4}" destId="{F0AA7A2F-2F20-4B66-AE70-075778FACD1A}" srcOrd="2" destOrd="0" parTransId="{B01D83B7-166B-4EBC-B40E-BA9FC46B1F7E}" sibTransId="{D960E18D-BDD7-492E-808B-E24D621CCB50}"/>
    <dgm:cxn modelId="{68810E79-A4E8-4C12-AB6C-90F164BEF582}" type="presOf" srcId="{DD70BEC0-EEF0-4EE1-97A9-71125174905E}" destId="{2AEC5BC1-5F20-48A6-9DA7-FF76D317DD5F}" srcOrd="0" destOrd="0" presId="urn:microsoft.com/office/officeart/2005/8/layout/vList2"/>
    <dgm:cxn modelId="{FCB5D3B0-D27A-472A-B89C-C5F5C00C2052}" srcId="{06111F8A-495A-43B8-8E5A-7242F2AF14E4}" destId="{2458057F-893D-43B6-9CCF-964BFC7FBF15}" srcOrd="1" destOrd="0" parTransId="{A4EFD70D-B85C-48BB-8E05-564FDFBAD210}" sibTransId="{F5050566-0E7B-4637-9484-4072EB561C21}"/>
    <dgm:cxn modelId="{5AA24EB7-8FAD-4709-8ADD-9FDE7926DFF5}" type="presOf" srcId="{F0AA7A2F-2F20-4B66-AE70-075778FACD1A}" destId="{E2045407-6CFB-4077-B0C9-15479A17EA2E}" srcOrd="0" destOrd="0" presId="urn:microsoft.com/office/officeart/2005/8/layout/vList2"/>
    <dgm:cxn modelId="{8E4E7799-8919-4901-AF2B-2DCEB0544B7E}" type="presParOf" srcId="{8C4BA3FD-8138-41FE-9E6A-BD30D8A12B87}" destId="{2AEC5BC1-5F20-48A6-9DA7-FF76D317DD5F}" srcOrd="0" destOrd="0" presId="urn:microsoft.com/office/officeart/2005/8/layout/vList2"/>
    <dgm:cxn modelId="{FDA0958B-9E85-410D-AE24-C24E2A09B4A6}" type="presParOf" srcId="{8C4BA3FD-8138-41FE-9E6A-BD30D8A12B87}" destId="{74B8AE22-AE58-4C2B-B7F5-78DA8EF20C24}" srcOrd="1" destOrd="0" presId="urn:microsoft.com/office/officeart/2005/8/layout/vList2"/>
    <dgm:cxn modelId="{DB529F13-E7F4-4103-B968-12E94ECC5FB3}" type="presParOf" srcId="{8C4BA3FD-8138-41FE-9E6A-BD30D8A12B87}" destId="{E1D46CE2-7B03-438C-A2B8-5B62B70D4EE8}" srcOrd="2" destOrd="0" presId="urn:microsoft.com/office/officeart/2005/8/layout/vList2"/>
    <dgm:cxn modelId="{97C050F3-47EA-4B40-8C64-2617D15B7ECD}" type="presParOf" srcId="{8C4BA3FD-8138-41FE-9E6A-BD30D8A12B87}" destId="{19F6ACA9-344C-49A8-9411-A6AD3EE1B4E1}" srcOrd="3" destOrd="0" presId="urn:microsoft.com/office/officeart/2005/8/layout/vList2"/>
    <dgm:cxn modelId="{102041B1-581A-4499-AE8D-0C21268134FD}" type="presParOf" srcId="{8C4BA3FD-8138-41FE-9E6A-BD30D8A12B87}" destId="{E2045407-6CFB-4077-B0C9-15479A17EA2E}"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170C6A-F31C-4DC7-BEDF-10E515144D0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916D016-DCA4-4CDE-B1AB-DF22C0D2578C}">
      <dgm:prSet/>
      <dgm:spPr/>
      <dgm:t>
        <a:bodyPr/>
        <a:lstStyle/>
        <a:p>
          <a:r>
            <a:rPr lang="en-US" b="0" i="0"/>
            <a:t>Thank you for your valuable input! </a:t>
          </a:r>
          <a:endParaRPr lang="en-US"/>
        </a:p>
      </dgm:t>
    </dgm:pt>
    <dgm:pt modelId="{9E13B6DA-0B52-4D9A-8464-90B61778333B}" type="parTrans" cxnId="{857333F2-8254-495B-A7EE-CFE3374F51FA}">
      <dgm:prSet/>
      <dgm:spPr/>
      <dgm:t>
        <a:bodyPr/>
        <a:lstStyle/>
        <a:p>
          <a:endParaRPr lang="en-US"/>
        </a:p>
      </dgm:t>
    </dgm:pt>
    <dgm:pt modelId="{4514F720-5187-4279-A093-FFBB406715EF}" type="sibTrans" cxnId="{857333F2-8254-495B-A7EE-CFE3374F51FA}">
      <dgm:prSet/>
      <dgm:spPr/>
      <dgm:t>
        <a:bodyPr/>
        <a:lstStyle/>
        <a:p>
          <a:endParaRPr lang="en-US"/>
        </a:p>
      </dgm:t>
    </dgm:pt>
    <dgm:pt modelId="{8C6B2DE0-1BF6-4A77-9B3B-213CCB643BA6}">
      <dgm:prSet/>
      <dgm:spPr/>
      <dgm:t>
        <a:bodyPr/>
        <a:lstStyle/>
        <a:p>
          <a:r>
            <a:rPr lang="en-US" b="0" i="0"/>
            <a:t>Please remember to leave your LCAP input sheet with us. </a:t>
          </a:r>
          <a:endParaRPr lang="en-US"/>
        </a:p>
      </dgm:t>
    </dgm:pt>
    <dgm:pt modelId="{25797CC7-8684-492E-B252-415D36589408}" type="parTrans" cxnId="{D0EDA0B3-44F8-4944-A4AC-6160A322BCE9}">
      <dgm:prSet/>
      <dgm:spPr/>
      <dgm:t>
        <a:bodyPr/>
        <a:lstStyle/>
        <a:p>
          <a:endParaRPr lang="en-US"/>
        </a:p>
      </dgm:t>
    </dgm:pt>
    <dgm:pt modelId="{74EB9A87-FA0D-46DE-AFDC-6675130987DD}" type="sibTrans" cxnId="{D0EDA0B3-44F8-4944-A4AC-6160A322BCE9}">
      <dgm:prSet/>
      <dgm:spPr/>
      <dgm:t>
        <a:bodyPr/>
        <a:lstStyle/>
        <a:p>
          <a:endParaRPr lang="en-US"/>
        </a:p>
      </dgm:t>
    </dgm:pt>
    <dgm:pt modelId="{704072B5-5ED1-4D70-98B1-5DF831D57FF3}" type="pres">
      <dgm:prSet presAssocID="{2C170C6A-F31C-4DC7-BEDF-10E515144D05}" presName="root" presStyleCnt="0">
        <dgm:presLayoutVars>
          <dgm:dir/>
          <dgm:resizeHandles val="exact"/>
        </dgm:presLayoutVars>
      </dgm:prSet>
      <dgm:spPr/>
    </dgm:pt>
    <dgm:pt modelId="{40536782-17D2-409E-97CC-B244ADB89442}" type="pres">
      <dgm:prSet presAssocID="{C916D016-DCA4-4CDE-B1AB-DF22C0D2578C}" presName="compNode" presStyleCnt="0"/>
      <dgm:spPr/>
    </dgm:pt>
    <dgm:pt modelId="{C942B8D5-4362-43E7-AAAD-73987E3E9D76}" type="pres">
      <dgm:prSet presAssocID="{C916D016-DCA4-4CDE-B1AB-DF22C0D2578C}" presName="bgRect" presStyleLbl="bgShp" presStyleIdx="0" presStyleCnt="2"/>
      <dgm:spPr/>
    </dgm:pt>
    <dgm:pt modelId="{B024DFF8-FCB7-4E4B-8A19-B8CF00CE1D1F}" type="pres">
      <dgm:prSet presAssocID="{C916D016-DCA4-4CDE-B1AB-DF22C0D2578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ngel Face with Solid Fill"/>
        </a:ext>
      </dgm:extLst>
    </dgm:pt>
    <dgm:pt modelId="{F6260806-0943-4A5D-9030-E583F2339D8B}" type="pres">
      <dgm:prSet presAssocID="{C916D016-DCA4-4CDE-B1AB-DF22C0D2578C}" presName="spaceRect" presStyleCnt="0"/>
      <dgm:spPr/>
    </dgm:pt>
    <dgm:pt modelId="{3E504B0E-1A59-471E-9A83-C0A69E5CFA28}" type="pres">
      <dgm:prSet presAssocID="{C916D016-DCA4-4CDE-B1AB-DF22C0D2578C}" presName="parTx" presStyleLbl="revTx" presStyleIdx="0" presStyleCnt="2">
        <dgm:presLayoutVars>
          <dgm:chMax val="0"/>
          <dgm:chPref val="0"/>
        </dgm:presLayoutVars>
      </dgm:prSet>
      <dgm:spPr/>
    </dgm:pt>
    <dgm:pt modelId="{E758159C-14AE-4EE1-8291-1E68ED582C3B}" type="pres">
      <dgm:prSet presAssocID="{4514F720-5187-4279-A093-FFBB406715EF}" presName="sibTrans" presStyleCnt="0"/>
      <dgm:spPr/>
    </dgm:pt>
    <dgm:pt modelId="{44F02E58-18E6-4E76-8B71-2D6E0D699170}" type="pres">
      <dgm:prSet presAssocID="{8C6B2DE0-1BF6-4A77-9B3B-213CCB643BA6}" presName="compNode" presStyleCnt="0"/>
      <dgm:spPr/>
    </dgm:pt>
    <dgm:pt modelId="{61780056-30CF-4B52-9837-6232F9EC7999}" type="pres">
      <dgm:prSet presAssocID="{8C6B2DE0-1BF6-4A77-9B3B-213CCB643BA6}" presName="bgRect" presStyleLbl="bgShp" presStyleIdx="1" presStyleCnt="2"/>
      <dgm:spPr/>
    </dgm:pt>
    <dgm:pt modelId="{899BD974-6EB7-40BE-AE86-982AB6E26DB0}" type="pres">
      <dgm:prSet presAssocID="{8C6B2DE0-1BF6-4A77-9B3B-213CCB643BA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ostitNotes2"/>
        </a:ext>
      </dgm:extLst>
    </dgm:pt>
    <dgm:pt modelId="{4660064C-9D14-4CBF-B5E0-523D52414E4B}" type="pres">
      <dgm:prSet presAssocID="{8C6B2DE0-1BF6-4A77-9B3B-213CCB643BA6}" presName="spaceRect" presStyleCnt="0"/>
      <dgm:spPr/>
    </dgm:pt>
    <dgm:pt modelId="{DD784B5E-24B7-44D0-8B32-ABAA816D9CEC}" type="pres">
      <dgm:prSet presAssocID="{8C6B2DE0-1BF6-4A77-9B3B-213CCB643BA6}" presName="parTx" presStyleLbl="revTx" presStyleIdx="1" presStyleCnt="2">
        <dgm:presLayoutVars>
          <dgm:chMax val="0"/>
          <dgm:chPref val="0"/>
        </dgm:presLayoutVars>
      </dgm:prSet>
      <dgm:spPr/>
    </dgm:pt>
  </dgm:ptLst>
  <dgm:cxnLst>
    <dgm:cxn modelId="{D3D67B16-9FA8-44A3-9639-956516640B4A}" type="presOf" srcId="{8C6B2DE0-1BF6-4A77-9B3B-213CCB643BA6}" destId="{DD784B5E-24B7-44D0-8B32-ABAA816D9CEC}" srcOrd="0" destOrd="0" presId="urn:microsoft.com/office/officeart/2018/2/layout/IconVerticalSolidList"/>
    <dgm:cxn modelId="{C0722F30-D6A4-4B87-8EDC-285C17F31F0E}" type="presOf" srcId="{2C170C6A-F31C-4DC7-BEDF-10E515144D05}" destId="{704072B5-5ED1-4D70-98B1-5DF831D57FF3}" srcOrd="0" destOrd="0" presId="urn:microsoft.com/office/officeart/2018/2/layout/IconVerticalSolidList"/>
    <dgm:cxn modelId="{6F3B7088-7A0D-4993-8923-FDC093D421E5}" type="presOf" srcId="{C916D016-DCA4-4CDE-B1AB-DF22C0D2578C}" destId="{3E504B0E-1A59-471E-9A83-C0A69E5CFA28}" srcOrd="0" destOrd="0" presId="urn:microsoft.com/office/officeart/2018/2/layout/IconVerticalSolidList"/>
    <dgm:cxn modelId="{D0EDA0B3-44F8-4944-A4AC-6160A322BCE9}" srcId="{2C170C6A-F31C-4DC7-BEDF-10E515144D05}" destId="{8C6B2DE0-1BF6-4A77-9B3B-213CCB643BA6}" srcOrd="1" destOrd="0" parTransId="{25797CC7-8684-492E-B252-415D36589408}" sibTransId="{74EB9A87-FA0D-46DE-AFDC-6675130987DD}"/>
    <dgm:cxn modelId="{857333F2-8254-495B-A7EE-CFE3374F51FA}" srcId="{2C170C6A-F31C-4DC7-BEDF-10E515144D05}" destId="{C916D016-DCA4-4CDE-B1AB-DF22C0D2578C}" srcOrd="0" destOrd="0" parTransId="{9E13B6DA-0B52-4D9A-8464-90B61778333B}" sibTransId="{4514F720-5187-4279-A093-FFBB406715EF}"/>
    <dgm:cxn modelId="{1226743F-88B7-4F15-83C9-EF816DC45C12}" type="presParOf" srcId="{704072B5-5ED1-4D70-98B1-5DF831D57FF3}" destId="{40536782-17D2-409E-97CC-B244ADB89442}" srcOrd="0" destOrd="0" presId="urn:microsoft.com/office/officeart/2018/2/layout/IconVerticalSolidList"/>
    <dgm:cxn modelId="{781D2E9E-37EB-462E-89B7-9C83110E4922}" type="presParOf" srcId="{40536782-17D2-409E-97CC-B244ADB89442}" destId="{C942B8D5-4362-43E7-AAAD-73987E3E9D76}" srcOrd="0" destOrd="0" presId="urn:microsoft.com/office/officeart/2018/2/layout/IconVerticalSolidList"/>
    <dgm:cxn modelId="{AB365500-2982-412F-B0AF-F07A41E95E96}" type="presParOf" srcId="{40536782-17D2-409E-97CC-B244ADB89442}" destId="{B024DFF8-FCB7-4E4B-8A19-B8CF00CE1D1F}" srcOrd="1" destOrd="0" presId="urn:microsoft.com/office/officeart/2018/2/layout/IconVerticalSolidList"/>
    <dgm:cxn modelId="{2CFB976B-D559-4D1C-AC8E-8AC9D3059D02}" type="presParOf" srcId="{40536782-17D2-409E-97CC-B244ADB89442}" destId="{F6260806-0943-4A5D-9030-E583F2339D8B}" srcOrd="2" destOrd="0" presId="urn:microsoft.com/office/officeart/2018/2/layout/IconVerticalSolidList"/>
    <dgm:cxn modelId="{93586CE7-44D3-4F1D-943E-DC0494E6E95D}" type="presParOf" srcId="{40536782-17D2-409E-97CC-B244ADB89442}" destId="{3E504B0E-1A59-471E-9A83-C0A69E5CFA28}" srcOrd="3" destOrd="0" presId="urn:microsoft.com/office/officeart/2018/2/layout/IconVerticalSolidList"/>
    <dgm:cxn modelId="{A81F12FC-1EFC-4FB1-BD45-8D067E8C4C36}" type="presParOf" srcId="{704072B5-5ED1-4D70-98B1-5DF831D57FF3}" destId="{E758159C-14AE-4EE1-8291-1E68ED582C3B}" srcOrd="1" destOrd="0" presId="urn:microsoft.com/office/officeart/2018/2/layout/IconVerticalSolidList"/>
    <dgm:cxn modelId="{3287485F-72AA-4E45-A0CD-B93D1F8F2006}" type="presParOf" srcId="{704072B5-5ED1-4D70-98B1-5DF831D57FF3}" destId="{44F02E58-18E6-4E76-8B71-2D6E0D699170}" srcOrd="2" destOrd="0" presId="urn:microsoft.com/office/officeart/2018/2/layout/IconVerticalSolidList"/>
    <dgm:cxn modelId="{C73A35C6-DFCE-495A-B134-8A56C4E17ACD}" type="presParOf" srcId="{44F02E58-18E6-4E76-8B71-2D6E0D699170}" destId="{61780056-30CF-4B52-9837-6232F9EC7999}" srcOrd="0" destOrd="0" presId="urn:microsoft.com/office/officeart/2018/2/layout/IconVerticalSolidList"/>
    <dgm:cxn modelId="{AA768EDD-A32A-42AD-90E0-855D0472B606}" type="presParOf" srcId="{44F02E58-18E6-4E76-8B71-2D6E0D699170}" destId="{899BD974-6EB7-40BE-AE86-982AB6E26DB0}" srcOrd="1" destOrd="0" presId="urn:microsoft.com/office/officeart/2018/2/layout/IconVerticalSolidList"/>
    <dgm:cxn modelId="{313688B3-A29D-40EE-BBEF-8E915CD9841D}" type="presParOf" srcId="{44F02E58-18E6-4E76-8B71-2D6E0D699170}" destId="{4660064C-9D14-4CBF-B5E0-523D52414E4B}" srcOrd="2" destOrd="0" presId="urn:microsoft.com/office/officeart/2018/2/layout/IconVerticalSolidList"/>
    <dgm:cxn modelId="{5D5F8E38-62BA-4222-93CC-29FF024238D4}" type="presParOf" srcId="{44F02E58-18E6-4E76-8B71-2D6E0D699170}" destId="{DD784B5E-24B7-44D0-8B32-ABAA816D9CE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C5BC1-5F20-48A6-9DA7-FF76D317DD5F}">
      <dsp:nvSpPr>
        <dsp:cNvPr id="0" name=""/>
        <dsp:cNvSpPr/>
      </dsp:nvSpPr>
      <dsp:spPr>
        <a:xfrm>
          <a:off x="0" y="26779"/>
          <a:ext cx="2669406" cy="75477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Annual Update</a:t>
          </a:r>
        </a:p>
      </dsp:txBody>
      <dsp:txXfrm>
        <a:off x="36845" y="63624"/>
        <a:ext cx="2595716" cy="681087"/>
      </dsp:txXfrm>
    </dsp:sp>
    <dsp:sp modelId="{E1D46CE2-7B03-438C-A2B8-5B62B70D4EE8}">
      <dsp:nvSpPr>
        <dsp:cNvPr id="0" name=""/>
        <dsp:cNvSpPr/>
      </dsp:nvSpPr>
      <dsp:spPr>
        <a:xfrm>
          <a:off x="0" y="836277"/>
          <a:ext cx="2669406" cy="75477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Goals, Actions, and Services</a:t>
          </a:r>
        </a:p>
      </dsp:txBody>
      <dsp:txXfrm>
        <a:off x="36845" y="873122"/>
        <a:ext cx="2595716" cy="681087"/>
      </dsp:txXfrm>
    </dsp:sp>
    <dsp:sp modelId="{E2045407-6CFB-4077-B0C9-15479A17EA2E}">
      <dsp:nvSpPr>
        <dsp:cNvPr id="0" name=""/>
        <dsp:cNvSpPr/>
      </dsp:nvSpPr>
      <dsp:spPr>
        <a:xfrm>
          <a:off x="0" y="1645775"/>
          <a:ext cx="2669406" cy="75477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Input Sheet </a:t>
          </a:r>
        </a:p>
      </dsp:txBody>
      <dsp:txXfrm>
        <a:off x="36845" y="1682620"/>
        <a:ext cx="2595716" cy="6810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2B8D5-4362-43E7-AAAD-73987E3E9D76}">
      <dsp:nvSpPr>
        <dsp:cNvPr id="0" name=""/>
        <dsp:cNvSpPr/>
      </dsp:nvSpPr>
      <dsp:spPr>
        <a:xfrm>
          <a:off x="0" y="956381"/>
          <a:ext cx="6513603" cy="1765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24DFF8-FCB7-4E4B-8A19-B8CF00CE1D1F}">
      <dsp:nvSpPr>
        <dsp:cNvPr id="0" name=""/>
        <dsp:cNvSpPr/>
      </dsp:nvSpPr>
      <dsp:spPr>
        <a:xfrm>
          <a:off x="534102" y="1353647"/>
          <a:ext cx="971095" cy="9710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E504B0E-1A59-471E-9A83-C0A69E5CFA28}">
      <dsp:nvSpPr>
        <dsp:cNvPr id="0" name=""/>
        <dsp:cNvSpPr/>
      </dsp:nvSpPr>
      <dsp:spPr>
        <a:xfrm>
          <a:off x="2039300" y="956381"/>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111250">
            <a:lnSpc>
              <a:spcPct val="90000"/>
            </a:lnSpc>
            <a:spcBef>
              <a:spcPct val="0"/>
            </a:spcBef>
            <a:spcAft>
              <a:spcPct val="35000"/>
            </a:spcAft>
            <a:buNone/>
          </a:pPr>
          <a:r>
            <a:rPr lang="en-US" sz="2500" b="0" i="0" kern="1200"/>
            <a:t>Thank you for your valuable input! </a:t>
          </a:r>
          <a:endParaRPr lang="en-US" sz="2500" kern="1200"/>
        </a:p>
      </dsp:txBody>
      <dsp:txXfrm>
        <a:off x="2039300" y="956381"/>
        <a:ext cx="4474303" cy="1765627"/>
      </dsp:txXfrm>
    </dsp:sp>
    <dsp:sp modelId="{61780056-30CF-4B52-9837-6232F9EC7999}">
      <dsp:nvSpPr>
        <dsp:cNvPr id="0" name=""/>
        <dsp:cNvSpPr/>
      </dsp:nvSpPr>
      <dsp:spPr>
        <a:xfrm>
          <a:off x="0" y="3163416"/>
          <a:ext cx="6513603" cy="1765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9BD974-6EB7-40BE-AE86-982AB6E26DB0}">
      <dsp:nvSpPr>
        <dsp:cNvPr id="0" name=""/>
        <dsp:cNvSpPr/>
      </dsp:nvSpPr>
      <dsp:spPr>
        <a:xfrm>
          <a:off x="534102" y="3560682"/>
          <a:ext cx="971095" cy="9710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784B5E-24B7-44D0-8B32-ABAA816D9CEC}">
      <dsp:nvSpPr>
        <dsp:cNvPr id="0" name=""/>
        <dsp:cNvSpPr/>
      </dsp:nvSpPr>
      <dsp:spPr>
        <a:xfrm>
          <a:off x="2039300" y="3163416"/>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111250">
            <a:lnSpc>
              <a:spcPct val="90000"/>
            </a:lnSpc>
            <a:spcBef>
              <a:spcPct val="0"/>
            </a:spcBef>
            <a:spcAft>
              <a:spcPct val="35000"/>
            </a:spcAft>
            <a:buNone/>
          </a:pPr>
          <a:r>
            <a:rPr lang="en-US" sz="2500" b="0" i="0" kern="1200"/>
            <a:t>Please remember to leave your LCAP input sheet with us. </a:t>
          </a:r>
          <a:endParaRPr lang="en-US" sz="2500" kern="1200"/>
        </a:p>
      </dsp:txBody>
      <dsp:txXfrm>
        <a:off x="2039300" y="3163416"/>
        <a:ext cx="4474303" cy="176562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4684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171248" tIns="85624" rIns="171248" bIns="85624">
            <a:normAutofit fontScale="25000" lnSpcReduction="20000"/>
          </a:bodyPr>
          <a:lstStyle/>
          <a:p>
            <a:pPr defTabSz="1712486"/>
            <a:r>
              <a:rPr lang="en-US"/>
              <a:t>Feel free to use this PPT  in conjunction with the </a:t>
            </a:r>
            <a:r>
              <a:rPr lang="en-US" b="1" i="1"/>
              <a:t>Annual Update </a:t>
            </a:r>
            <a:r>
              <a:rPr lang="en-US"/>
              <a:t>packet and the </a:t>
            </a:r>
            <a:r>
              <a:rPr lang="en-US" b="1" i="1"/>
              <a:t>Goals, Actions, and Services Packet </a:t>
            </a:r>
            <a:r>
              <a:rPr lang="en-US" b="0" i="0"/>
              <a:t>in order to illicit feedback on the </a:t>
            </a:r>
            <a:r>
              <a:rPr lang="en-US" b="1" i="1"/>
              <a:t>School Site LCAP Parent Engagement Meeting Input Form. </a:t>
            </a:r>
          </a:p>
          <a:p>
            <a:pPr defTabSz="1712486"/>
            <a:endParaRPr lang="en-US" b="1" i="1"/>
          </a:p>
          <a:p>
            <a:pPr defTabSz="1712486"/>
            <a:endParaRPr lang="en-US">
              <a:cs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71248" tIns="85624" rIns="171248" bIns="85624"/>
          <a:lstStyle/>
          <a:p>
            <a:r>
              <a:rPr lang="en-US"/>
              <a:t>Progress Check - Participants should have 3 documents: </a:t>
            </a:r>
          </a:p>
          <a:p>
            <a:endParaRPr lang="en-US"/>
          </a:p>
          <a:p>
            <a:pPr marL="320354" indent="-320354">
              <a:buFontTx/>
              <a:buChar char="-"/>
            </a:pPr>
            <a:r>
              <a:rPr lang="en-US" b="1" i="1"/>
              <a:t>Annual Update </a:t>
            </a:r>
          </a:p>
          <a:p>
            <a:pPr marL="321091" indent="-321091">
              <a:buFontTx/>
              <a:buChar char="-"/>
            </a:pPr>
            <a:endParaRPr lang="en-US" b="1" i="1">
              <a:cs typeface="Calibri" panose="020F0502020204030204"/>
            </a:endParaRPr>
          </a:p>
          <a:p>
            <a:pPr marL="321091" indent="-321091">
              <a:buFontTx/>
              <a:buChar char="-"/>
            </a:pPr>
            <a:r>
              <a:rPr lang="en-US" b="1" i="1"/>
              <a:t>Goals, Actions, and Services Packet</a:t>
            </a:r>
            <a:endParaRPr lang="en-US">
              <a:cs typeface="Calibri" panose="020F0502020204030204"/>
            </a:endParaRPr>
          </a:p>
          <a:p>
            <a:pPr marL="321091" indent="-321091">
              <a:buFontTx/>
              <a:buChar char="-"/>
            </a:pPr>
            <a:endParaRPr lang="en-US"/>
          </a:p>
          <a:p>
            <a:pPr marL="320354" indent="-320354">
              <a:buFontTx/>
              <a:buChar char="-"/>
            </a:pPr>
            <a:r>
              <a:rPr lang="en-US" b="1" i="1"/>
              <a:t>School Site LCAP Parent Engagement Meeting Input Form </a:t>
            </a:r>
            <a:endParaRPr lang="en-US">
              <a:cs typeface="Calibri" panose="020F0502020204030204"/>
            </a:endParaRPr>
          </a:p>
          <a:p>
            <a:pPr marL="321091" indent="-321091">
              <a:buFontTx/>
              <a:buChar char="-"/>
            </a:pPr>
            <a:endParaRPr lang="en-US"/>
          </a:p>
        </p:txBody>
      </p:sp>
      <p:sp>
        <p:nvSpPr>
          <p:cNvPr id="4" name="Slide Number Placeholder 3"/>
          <p:cNvSpPr>
            <a:spLocks noGrp="1"/>
          </p:cNvSpPr>
          <p:nvPr>
            <p:ph type="sldNum" sz="quarter" idx="5"/>
          </p:nvPr>
        </p:nvSpPr>
        <p:spPr/>
        <p:txBody>
          <a:bodyPr lIns="171248" tIns="85624" rIns="171248" bIns="85624"/>
          <a:lstStyle/>
          <a:p>
            <a:fld id="{BC849E9A-41F7-4779-A581-48A7C374A227}" type="slidenum">
              <a:rPr lang="en-US" smtClean="0"/>
              <a:t>10</a:t>
            </a:fld>
            <a:endParaRPr lang="en-US"/>
          </a:p>
        </p:txBody>
      </p:sp>
    </p:spTree>
    <p:extLst>
      <p:ext uri="{BB962C8B-B14F-4D97-AF65-F5344CB8AC3E}">
        <p14:creationId xmlns:p14="http://schemas.microsoft.com/office/powerpoint/2010/main" val="3453542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171248" tIns="85624" rIns="171248" bIns="85624">
            <a:normAutofit fontScale="25000" lnSpcReduction="20000"/>
          </a:bodyPr>
          <a:lstStyle/>
          <a:p>
            <a:pPr defTabSz="1712486"/>
            <a:r>
              <a:rPr lang="en-US"/>
              <a:t>CVUSD LCAP is designed to meet the needs of all students, including additional actions/services to support the unduplicated student population. The LCAP is organized by the District’s three adopted goals.</a:t>
            </a:r>
            <a:endParaRPr lang="en-US" baseline="0"/>
          </a:p>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34038" y="4329113"/>
            <a:ext cx="20786726" cy="11693525"/>
          </a:xfrm>
          <a:prstGeom prst="rect">
            <a:avLst/>
          </a:prstGeom>
          <a:noFill/>
          <a:ln w="12700">
            <a:solidFill>
              <a:prstClr val="black"/>
            </a:solidFill>
          </a:ln>
        </p:spPr>
      </p:sp>
      <p:sp>
        <p:nvSpPr>
          <p:cNvPr id="3" name="Notes Placeholder 2"/>
          <p:cNvSpPr>
            <a:spLocks noGrp="1"/>
          </p:cNvSpPr>
          <p:nvPr>
            <p:ph type="body" idx="1"/>
          </p:nvPr>
        </p:nvSpPr>
        <p:spPr>
          <a:xfrm>
            <a:off x="951921" y="16665816"/>
            <a:ext cx="7615372" cy="13639434"/>
          </a:xfrm>
          <a:prstGeom prst="rect">
            <a:avLst/>
          </a:prstGeom>
        </p:spPr>
        <p:txBody>
          <a:bodyPr lIns="171248" tIns="85624" rIns="171248" bIns="85624"/>
          <a:lstStyle/>
          <a:p>
            <a:r>
              <a:rPr lang="en-US"/>
              <a:t>Chino Valley Unified School District (CVUSD) offers premier educational opportunities for approximately 27,590 students, from Transitional Kindergarten through 12th grade. </a:t>
            </a:r>
          </a:p>
          <a:p>
            <a:endParaRPr lang="en-US"/>
          </a:p>
          <a:p>
            <a:r>
              <a:rPr lang="en-US" b="1"/>
              <a:t>CHANGE IMAGE &amp; DATA:  </a:t>
            </a:r>
            <a:r>
              <a:rPr lang="en-US"/>
              <a:t>There are 20 elementary schools, two (2) K-8 schools, five (5) junior high schools, four (4) comprehensive high schools, one (1) continuation high school, one (1) adult school, one (1) community day school, and one (1) court appointed school. </a:t>
            </a:r>
            <a:endParaRPr lang="en-US">
              <a:cs typeface="Calibri"/>
            </a:endParaRPr>
          </a:p>
          <a:p>
            <a:endParaRPr lang="en-US"/>
          </a:p>
          <a:p>
            <a:r>
              <a:rPr lang="en-US"/>
              <a:t>The District has an LCFF unduplicated count is approximately 50.7% students that are comprised of 10.2% English Learners, .65% Foster Youth, and 44.9% who are classified as low income. </a:t>
            </a:r>
            <a:endParaRPr lang="en-US">
              <a:cs typeface="Calibri"/>
            </a:endParaRPr>
          </a:p>
          <a:p>
            <a:endParaRPr lang="en-US"/>
          </a:p>
          <a:p>
            <a:r>
              <a:rPr lang="en-US"/>
              <a:t>The racial/ethnic diversity of the school community reflect the following: African American 3.5%, American Indian 0.2%, Asian 17.3%, Filipino 4.7%, Hispanic of Latino 56.2%, Two or More Races 2.3%, Pacific Islander 0.3%, White 16%, Not Reported 2.3%. </a:t>
            </a:r>
            <a:endParaRPr lang="en-US">
              <a:cs typeface="Calibri"/>
            </a:endParaRPr>
          </a:p>
          <a:p>
            <a:endParaRPr lang="en-US"/>
          </a:p>
          <a:p>
            <a:r>
              <a:rPr lang="en-US"/>
              <a:t>CVUSD is home to 18 California Distinguished Schools, some that have been designated Distinguished multiple times. It is also home to a California Gold Ribbon School, National Blue Ribbon School, Title I Academic Achieving Schools, California Honor Roll Schools, California Positive Behavioral Interventions and Supports (PBIS) Coalition Medal Award Winning Schools, and a California Department of Education Service Learning Leaders School. The Golden Bell Award for outstanding programs has been awarded to a District school and career academy. The District was also awarded a Seal of Biliteracy by the State in recognition of students who have studied and attained proficiency in two or more languages. </a:t>
            </a:r>
            <a:endParaRPr lang="en-US">
              <a:cs typeface="Calibri"/>
            </a:endParaRPr>
          </a:p>
          <a:p>
            <a:endParaRPr lang="en-US"/>
          </a:p>
          <a:p>
            <a:r>
              <a:rPr lang="en-US"/>
              <a:t>As one of 547 school districts in the U.S. and Canada, CVUSD has been honored by the College Board with placement on the 5th Annual Advanced Placement (AP) District Honor Roll for increasing access to AP course work while simultaneously maintaining or increasing the percentage of students earning scores of 3 or higher on the AP exams. </a:t>
            </a:r>
            <a:endParaRPr lang="en-US">
              <a:cs typeface="Calibri"/>
            </a:endParaRPr>
          </a:p>
          <a:p>
            <a:endParaRPr lang="en-US"/>
          </a:p>
          <a:p>
            <a:r>
              <a:rPr lang="en-US"/>
              <a:t>Our student test scores traditionally remain at the top of schools throughout the County of San Bernardino and the state. In addition to its stellar academic programs, CVUSD is set apart by its thriving performing arts and athletic programs as well as state and nationally recognized marching bands, color guards, robotics, and Odyssey of the Mind creative challenge teams. </a:t>
            </a:r>
            <a:endParaRPr lang="en-US">
              <a:cs typeface="Calibri"/>
            </a:endParaRPr>
          </a:p>
          <a:p>
            <a:endParaRPr lang="en-US"/>
          </a:p>
          <a:p>
            <a:r>
              <a:rPr lang="en-US"/>
              <a:t>CVUSD has been designated as a Model School Attendance Review Board (SARB) District four times by the State Superintendent of Public Instruction for its attendance improvement and decreasing dropout rates. The SARB process is available for students who are experiencing issues beyond the norm and provides resources for families to overcome barriers that may be contributing to students’ truancy. </a:t>
            </a:r>
            <a:endParaRPr lang="en-US">
              <a:cs typeface="Calibri"/>
            </a:endParaRPr>
          </a:p>
          <a:p>
            <a:endParaRPr lang="en-US"/>
          </a:p>
          <a:p>
            <a:r>
              <a:rPr lang="en-US"/>
              <a:t>The District is responsive to the needs of our students and families through a wide variety of programs. Before and after school care is available for students at several school sites. HOPE Family Resource Centers assist students and their families with food and clothing, counseling, housing information, tutoring referrals and more. In addition, a Health Clinic and its satellite center offer physical exams, illness care, assistance with Medi-Cal approval, and immunizations, including the flu shot. Furthermore, </a:t>
            </a:r>
            <a:endParaRPr lang="en-US">
              <a:cs typeface="Calibri"/>
            </a:endParaRPr>
          </a:p>
          <a:p>
            <a:endParaRPr lang="en-US"/>
          </a:p>
          <a:p>
            <a:r>
              <a:rPr lang="en-US"/>
              <a:t>Parenting forums provided by the District and law enforcement partners inform parents about school trends and how to keep their children safe. With a diversity of student needs, resources in the plan are allocated to support the achievement of all students with additional actions and services provided to English learner (EL), low income (LI), and foster youth (FY) students.</a:t>
            </a:r>
            <a:endParaRPr lang="en-US">
              <a:cs typeface="Calibri"/>
            </a:endParaRPr>
          </a:p>
        </p:txBody>
      </p:sp>
    </p:spTree>
    <p:extLst>
      <p:ext uri="{BB962C8B-B14F-4D97-AF65-F5344CB8AC3E}">
        <p14:creationId xmlns:p14="http://schemas.microsoft.com/office/powerpoint/2010/main" val="3723619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171248" tIns="85624" rIns="171248" bIns="85624">
            <a:normAutofit fontScale="25000" lnSpcReduction="20000"/>
          </a:bodyPr>
          <a:lstStyle/>
          <a:p>
            <a:pPr defTabSz="1712486"/>
            <a:r>
              <a:rPr lang="en-US"/>
              <a:t>As part of the LCAP process, and with your assistance, there was a significant amount of stakeholder engagement that led to the contribution of this year’s plan.</a:t>
            </a:r>
          </a:p>
          <a:p>
            <a:pPr defTabSz="1712486"/>
            <a:endParaRPr lang="en-US"/>
          </a:p>
          <a:p>
            <a:r>
              <a:rPr lang="en-US"/>
              <a:t>Reflective of our stakeholder feedback, CVUSD will continue to provide supports in the following:</a:t>
            </a:r>
          </a:p>
          <a:p>
            <a:r>
              <a:rPr lang="en-US"/>
              <a:t>-Investing in technology and instructional technology</a:t>
            </a:r>
          </a:p>
          <a:p>
            <a:r>
              <a:rPr lang="en-US"/>
              <a:t>-Providing supplemental education and intervention support </a:t>
            </a:r>
          </a:p>
          <a:p>
            <a:r>
              <a:rPr lang="en-US"/>
              <a:t>-Maintain and support learning opportunities through a Multi--Tiered System of Support for Academic (MTSS-A) and Multi-Tiered system of Support for Behavior (MTSS-B) </a:t>
            </a:r>
          </a:p>
          <a:p>
            <a:r>
              <a:rPr lang="en-US"/>
              <a:t>-Increase access and enrollment in all required areas of study</a:t>
            </a:r>
          </a:p>
          <a:p>
            <a:r>
              <a:rPr lang="en-US"/>
              <a:t>-Update instructional materials for transitional kindergarten</a:t>
            </a:r>
          </a:p>
          <a:p>
            <a:r>
              <a:rPr lang="en-US"/>
              <a:t>-Expand preschool inclusion program for students with disabilities, </a:t>
            </a:r>
          </a:p>
          <a:p>
            <a:r>
              <a:rPr lang="en-US"/>
              <a:t>-Provide crisis response training </a:t>
            </a:r>
          </a:p>
          <a:p>
            <a:r>
              <a:rPr lang="en-US"/>
              <a:t>-Continue CTE pathways at the high schools, </a:t>
            </a:r>
          </a:p>
          <a:p>
            <a:r>
              <a:rPr lang="en-US"/>
              <a:t>-Provide tutoring services for foster youth and homeless students</a:t>
            </a:r>
          </a:p>
          <a:p>
            <a:r>
              <a:rPr lang="en-US"/>
              <a:t>-Increase college awareness at all levels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34038" y="4329113"/>
            <a:ext cx="20786726" cy="11693525"/>
          </a:xfrm>
          <a:prstGeom prst="rect">
            <a:avLst/>
          </a:prstGeom>
          <a:noFill/>
          <a:ln w="12700">
            <a:solidFill>
              <a:prstClr val="black"/>
            </a:solidFill>
          </a:ln>
        </p:spPr>
      </p:sp>
      <p:sp>
        <p:nvSpPr>
          <p:cNvPr id="3" name="Notes Placeholder 2"/>
          <p:cNvSpPr>
            <a:spLocks noGrp="1"/>
          </p:cNvSpPr>
          <p:nvPr>
            <p:ph type="body" idx="1"/>
          </p:nvPr>
        </p:nvSpPr>
        <p:spPr>
          <a:xfrm>
            <a:off x="951921" y="16665816"/>
            <a:ext cx="7615372" cy="13639434"/>
          </a:xfrm>
          <a:prstGeom prst="rect">
            <a:avLst/>
          </a:prstGeom>
        </p:spPr>
        <p:txBody>
          <a:bodyPr lIns="171248" tIns="85624" rIns="171248" bIns="85624"/>
          <a:lstStyle/>
          <a:p>
            <a:r>
              <a:rPr lang="en-US"/>
              <a:t>CVUSD made progress in implementing most actions and services identified in LCAP Goal 1 in the 2018-2019 school year. Based on stakeholder input, more technology support for the schools remains a high need. The majority of “modified” actions/services were due to changes in the fiscal apportionment for those actions/services. </a:t>
            </a:r>
            <a:r>
              <a:rPr lang="en-US">
                <a:cs typeface="Calibri"/>
              </a:rPr>
              <a:t>Additional actions/services (18- 24) emerged as a result of student need and stakeholder input for the 2019-2020 school year.</a:t>
            </a:r>
            <a:endParaRPr lang="en-US"/>
          </a:p>
          <a:p>
            <a:endParaRPr lang="en-US">
              <a:cs typeface="Calibri"/>
            </a:endParaRPr>
          </a:p>
          <a:p>
            <a:r>
              <a:rPr lang="en-US"/>
              <a:t>The actions and services were well planned and demonstrated high achievement of LCAP Goal 1 as follows: </a:t>
            </a:r>
            <a:endParaRPr lang="en-US">
              <a:cs typeface="Calibri"/>
            </a:endParaRPr>
          </a:p>
          <a:p>
            <a:endParaRPr lang="en-US">
              <a:cs typeface="Calibri"/>
            </a:endParaRPr>
          </a:p>
          <a:p>
            <a:r>
              <a:rPr lang="en-US"/>
              <a:t>- No teaching misassignments reported in the core academic areas due to the recruitment efforts of hiring high quality staff in a timely manner.</a:t>
            </a:r>
            <a:endParaRPr lang="en-US">
              <a:cs typeface="Calibri"/>
            </a:endParaRPr>
          </a:p>
          <a:p>
            <a:r>
              <a:rPr lang="en-US"/>
              <a:t>- Textbooks in English language arts and Advanced Placement (AP) courses have been purchased to support standards-based instruction and AP courses. </a:t>
            </a:r>
            <a:endParaRPr lang="en-US">
              <a:cs typeface="Calibri"/>
            </a:endParaRPr>
          </a:p>
          <a:p>
            <a:r>
              <a:rPr lang="en-US"/>
              <a:t>- Current instructional materials have been analyzed by curriculum committees to ensure standards are aligned to support a clear focus for student learning. </a:t>
            </a:r>
            <a:endParaRPr lang="en-US">
              <a:cs typeface="Calibri"/>
            </a:endParaRPr>
          </a:p>
          <a:p>
            <a:r>
              <a:rPr lang="en-US"/>
              <a:t>- Implementation of district-wide professional development through Professional Learning Communities (PLCs) was effective; staff responded with the highest rating of 4 out of 4 regarding comfort level with  </a:t>
            </a:r>
            <a:endParaRPr lang="en-US">
              <a:cs typeface="Calibri"/>
            </a:endParaRPr>
          </a:p>
          <a:p>
            <a:r>
              <a:rPr lang="en-US"/>
              <a:t>   elements of PLCs and a 3 out of 4 in developing common formative assessments to improve student outcomes. </a:t>
            </a:r>
            <a:endParaRPr lang="en-US">
              <a:cs typeface="Calibri"/>
            </a:endParaRPr>
          </a:p>
          <a:p>
            <a:r>
              <a:rPr lang="en-US"/>
              <a:t>- A concerted effort in providing a quality learning environment yielded 100% of our schools obtaining a good or higher rating on the Facility Inspection Tool (FIT) report. </a:t>
            </a:r>
            <a:endParaRPr lang="en-US">
              <a:cs typeface="Calibri"/>
            </a:endParaRPr>
          </a:p>
          <a:p>
            <a:r>
              <a:rPr lang="en-US"/>
              <a:t>- Teaching staff having access to up to date technological equipment to advance instruction. </a:t>
            </a:r>
            <a:endParaRPr lang="en-US">
              <a:cs typeface="Calibri"/>
            </a:endParaRPr>
          </a:p>
          <a:p>
            <a:r>
              <a:rPr lang="en-US">
                <a:cs typeface="Calibri"/>
              </a:rPr>
              <a:t>----------------------------------------------------------------------------------------------------------------------------------------------------------------------------------------</a:t>
            </a:r>
            <a:endParaRPr lang="en-US"/>
          </a:p>
          <a:p>
            <a:endParaRPr lang="en-US"/>
          </a:p>
          <a:p>
            <a:r>
              <a:rPr lang="en-US"/>
              <a:t>All actions and services outlined in LCAP goal 2 were implemented in the 2018-2019 school year and the majority remain. Additional actions/services (#37 &amp; 38) emerged as a result of student need and stakeholder input for the 2019-2020 school year.</a:t>
            </a:r>
            <a:endParaRPr lang="en-US">
              <a:cs typeface="Calibri"/>
            </a:endParaRPr>
          </a:p>
          <a:p>
            <a:endParaRPr lang="en-US"/>
          </a:p>
          <a:p>
            <a:r>
              <a:rPr lang="en-US"/>
              <a:t>Most aspects of the goal which include the expected annual measurable outcomes were met for LCAP Goal 2. There has been a continued District-wide effort in promoting parent and student engagement with over 17,000 voices heard and the results and the 2018-19 K-12 Insight Survey results are as follows:</a:t>
            </a:r>
            <a:endParaRPr lang="en-US">
              <a:cs typeface="Calibri"/>
            </a:endParaRPr>
          </a:p>
          <a:p>
            <a:endParaRPr lang="en-US"/>
          </a:p>
          <a:p>
            <a:pPr marL="320354" indent="-320354">
              <a:buFontTx/>
              <a:buChar char="-"/>
            </a:pPr>
            <a:r>
              <a:rPr lang="en-US"/>
              <a:t>93% of participating parents strongly agree/agree that families are encouraged to attend school-sponsored activities. </a:t>
            </a:r>
            <a:endParaRPr lang="en-US">
              <a:cs typeface="Calibri" panose="020F0502020204030204"/>
            </a:endParaRPr>
          </a:p>
          <a:p>
            <a:pPr marL="320354" indent="-320354">
              <a:buFontTx/>
              <a:buChar char="-"/>
            </a:pPr>
            <a:r>
              <a:rPr lang="en-US"/>
              <a:t>84% of participating students strongly agree/agree there is a teacher, counselor, or other staff member to whom they can go for help with a school problem. </a:t>
            </a:r>
            <a:endParaRPr lang="en-US">
              <a:cs typeface="Calibri" panose="020F0502020204030204"/>
            </a:endParaRPr>
          </a:p>
          <a:p>
            <a:pPr marL="320354" indent="-320354">
              <a:buFontTx/>
              <a:buChar char="-"/>
            </a:pPr>
            <a:r>
              <a:rPr lang="en-US"/>
              <a:t>Even with the strong results, the District will continue to inform parents and families of District programs and services to strengthen and support engagement and student learning. </a:t>
            </a:r>
            <a:endParaRPr lang="en-US">
              <a:cs typeface="Calibri" panose="020F0502020204030204"/>
            </a:endParaRPr>
          </a:p>
          <a:p>
            <a:pPr marL="320354" indent="-320354">
              <a:buFontTx/>
              <a:buChar char="-"/>
            </a:pPr>
            <a:r>
              <a:rPr lang="en-US"/>
              <a:t>In addition to parent engagement, the District’s Multi-Tiered Systems of Support for Behavior (MTSS-B)-PBIS and professional development yielded great progress in LCAP Goal 2. Tier 1 prevention services have begun to reflect in an overall decrease of “at-risk” students in elementary through junior high schools. </a:t>
            </a:r>
            <a:endParaRPr lang="en-US">
              <a:cs typeface="Calibri" panose="020F0502020204030204"/>
            </a:endParaRPr>
          </a:p>
          <a:p>
            <a:pPr marL="320354" indent="-320354">
              <a:buFontTx/>
              <a:buChar char="-"/>
            </a:pPr>
            <a:r>
              <a:rPr lang="en-US"/>
              <a:t>Attendance rates continue to surpass the State’s attendance rate. According the P2 state report CVUSD is at 96.37% as of March 22, 2019. </a:t>
            </a:r>
            <a:endParaRPr lang="en-US">
              <a:cs typeface="Calibri"/>
            </a:endParaRPr>
          </a:p>
          <a:p>
            <a:pPr marL="320354" indent="-320354">
              <a:buFontTx/>
              <a:buChar char="-"/>
            </a:pPr>
            <a:r>
              <a:rPr lang="en-US"/>
              <a:t>HOPE Center provided Life Skills and necessities to over 2,000 unduplicated students/families h (e.g. clothing, hygiene products, school supplies).</a:t>
            </a:r>
            <a:endParaRPr lang="en-US">
              <a:cs typeface="Calibri" panose="020F0502020204030204"/>
            </a:endParaRPr>
          </a:p>
          <a:p>
            <a:pPr marL="320354" indent="-320354">
              <a:buFontTx/>
              <a:buChar char="-"/>
            </a:pPr>
            <a:endParaRPr lang="en-US">
              <a:cs typeface="Calibri" panose="020F0502020204030204"/>
            </a:endParaRPr>
          </a:p>
          <a:p>
            <a:r>
              <a:rPr lang="en-US">
                <a:cs typeface="Calibri" panose="020F0502020204030204"/>
              </a:rPr>
              <a:t>------------------------------------------------------------------------------------------------------------------------------------------------------------------------------</a:t>
            </a:r>
            <a:endParaRPr lang="en-US"/>
          </a:p>
          <a:p>
            <a:r>
              <a:rPr lang="en-US"/>
              <a:t>CVUSD implemented all actions and services identified in LCAP Goal 3 and most aspects of the goal which include the expected annual measurable outcomes were met in the 2018-2019 school year. The LCAP Goal 3 actions and services contributed to the District’s overall academic growth. Staff development for Integrated ELD has significantly contributed to improvements made by our English learners as evidenced by the District’s ELPAC scores; and continued services outlined in Goal 3 remain for the 2019-2020 school year.</a:t>
            </a:r>
            <a:endParaRPr lang="en-US">
              <a:cs typeface="Calibri"/>
            </a:endParaRPr>
          </a:p>
          <a:p>
            <a:endParaRPr lang="en-US"/>
          </a:p>
          <a:p>
            <a:r>
              <a:rPr lang="en-US" b="1"/>
              <a:t>2019 CAASPP data revealed the following: TBA</a:t>
            </a:r>
            <a:endParaRPr lang="en-US" b="1">
              <a:cs typeface="Calibri"/>
            </a:endParaRPr>
          </a:p>
          <a:p>
            <a:endParaRPr lang="en-US" b="1">
              <a:cs typeface="Calibri"/>
            </a:endParaRPr>
          </a:p>
          <a:p>
            <a:endParaRPr lang="en-US" b="1">
              <a:cs typeface="Calibri"/>
            </a:endParaRPr>
          </a:p>
        </p:txBody>
      </p:sp>
    </p:spTree>
    <p:extLst>
      <p:ext uri="{BB962C8B-B14F-4D97-AF65-F5344CB8AC3E}">
        <p14:creationId xmlns:p14="http://schemas.microsoft.com/office/powerpoint/2010/main" val="2262842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34038" y="4329113"/>
            <a:ext cx="20786726" cy="11693525"/>
          </a:xfrm>
          <a:prstGeom prst="rect">
            <a:avLst/>
          </a:prstGeom>
          <a:noFill/>
          <a:ln w="12700">
            <a:solidFill>
              <a:prstClr val="black"/>
            </a:solidFill>
          </a:ln>
        </p:spPr>
      </p:sp>
      <p:sp>
        <p:nvSpPr>
          <p:cNvPr id="3" name="Notes Placeholder 2"/>
          <p:cNvSpPr>
            <a:spLocks noGrp="1"/>
          </p:cNvSpPr>
          <p:nvPr>
            <p:ph type="body" idx="1"/>
          </p:nvPr>
        </p:nvSpPr>
        <p:spPr>
          <a:xfrm>
            <a:off x="951921" y="16665816"/>
            <a:ext cx="7615372" cy="13639434"/>
          </a:xfrm>
          <a:prstGeom prst="rect">
            <a:avLst/>
          </a:prstGeom>
        </p:spPr>
        <p:txBody>
          <a:bodyPr lIns="171248" tIns="85624" rIns="171248" bIns="85624"/>
          <a:lstStyle/>
          <a:p>
            <a:pPr defTabSz="1712486"/>
            <a:r>
              <a:rPr lang="en-US"/>
              <a:t>Explain how the </a:t>
            </a:r>
            <a:r>
              <a:rPr lang="en-US" b="1" i="1"/>
              <a:t>School Site LCAP Parent Engagement Meeting Input Form </a:t>
            </a:r>
            <a:r>
              <a:rPr lang="en-US"/>
              <a:t>will be filled out during the presentation</a:t>
            </a:r>
          </a:p>
          <a:p>
            <a:endParaRPr lang="en-US"/>
          </a:p>
        </p:txBody>
      </p:sp>
    </p:spTree>
    <p:extLst>
      <p:ext uri="{BB962C8B-B14F-4D97-AF65-F5344CB8AC3E}">
        <p14:creationId xmlns:p14="http://schemas.microsoft.com/office/powerpoint/2010/main" val="200753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71248" tIns="85624" rIns="171248" bIns="85624"/>
          <a:lstStyle/>
          <a:p>
            <a:pPr defTabSz="1712486">
              <a:defRPr/>
            </a:pPr>
            <a:r>
              <a:rPr lang="en-US"/>
              <a:t>Review LCAP Goal 1 from </a:t>
            </a:r>
            <a:r>
              <a:rPr lang="en-US" b="1" i="1"/>
              <a:t>Annual Update </a:t>
            </a:r>
            <a:r>
              <a:rPr lang="en-US"/>
              <a:t>packet and the </a:t>
            </a:r>
            <a:r>
              <a:rPr lang="en-US" b="1" i="1"/>
              <a:t>Goals, Actions, and Services Packet</a:t>
            </a:r>
            <a:r>
              <a:rPr lang="en-US"/>
              <a:t> together to obtain feedback on form</a:t>
            </a:r>
          </a:p>
          <a:p>
            <a:endParaRPr lang="en-US"/>
          </a:p>
        </p:txBody>
      </p:sp>
      <p:sp>
        <p:nvSpPr>
          <p:cNvPr id="4" name="Slide Number Placeholder 3"/>
          <p:cNvSpPr>
            <a:spLocks noGrp="1"/>
          </p:cNvSpPr>
          <p:nvPr>
            <p:ph type="sldNum" sz="quarter" idx="10"/>
          </p:nvPr>
        </p:nvSpPr>
        <p:spPr/>
        <p:txBody>
          <a:bodyPr lIns="171248" tIns="85624" rIns="171248" bIns="85624"/>
          <a:lstStyle/>
          <a:p>
            <a:fld id="{A97116FE-E1F8-415B-AE2D-BB48F716E271}" type="slidenum">
              <a:rPr lang="en-US" smtClean="0"/>
              <a:t>16</a:t>
            </a:fld>
            <a:endParaRPr lang="en-US"/>
          </a:p>
        </p:txBody>
      </p:sp>
    </p:spTree>
    <p:extLst>
      <p:ext uri="{BB962C8B-B14F-4D97-AF65-F5344CB8AC3E}">
        <p14:creationId xmlns:p14="http://schemas.microsoft.com/office/powerpoint/2010/main" val="2013093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71248" tIns="85624" rIns="171248" bIns="85624"/>
          <a:lstStyle/>
          <a:p>
            <a:pPr defTabSz="1712486"/>
            <a:r>
              <a:rPr lang="en-US"/>
              <a:t>Review LCAP Goal 2 from </a:t>
            </a:r>
            <a:r>
              <a:rPr lang="en-US" b="1" i="1"/>
              <a:t>Annual Update </a:t>
            </a:r>
            <a:r>
              <a:rPr lang="en-US"/>
              <a:t>packet and the </a:t>
            </a:r>
            <a:r>
              <a:rPr lang="en-US" b="1" i="1"/>
              <a:t>Goals, Actions, and Services Packet</a:t>
            </a:r>
            <a:r>
              <a:rPr lang="en-US"/>
              <a:t> together to obtain feedback on form</a:t>
            </a:r>
          </a:p>
          <a:p>
            <a:endParaRPr lang="en-US" baseline="0"/>
          </a:p>
        </p:txBody>
      </p:sp>
      <p:sp>
        <p:nvSpPr>
          <p:cNvPr id="4" name="Slide Number Placeholder 3"/>
          <p:cNvSpPr>
            <a:spLocks noGrp="1"/>
          </p:cNvSpPr>
          <p:nvPr>
            <p:ph type="sldNum" sz="quarter" idx="10"/>
          </p:nvPr>
        </p:nvSpPr>
        <p:spPr/>
        <p:txBody>
          <a:bodyPr lIns="171248" tIns="85624" rIns="171248" bIns="85624"/>
          <a:lstStyle/>
          <a:p>
            <a:fld id="{A97116FE-E1F8-415B-AE2D-BB48F716E271}" type="slidenum">
              <a:rPr lang="en-US" smtClean="0"/>
              <a:t>17</a:t>
            </a:fld>
            <a:endParaRPr lang="en-US"/>
          </a:p>
        </p:txBody>
      </p:sp>
    </p:spTree>
    <p:extLst>
      <p:ext uri="{BB962C8B-B14F-4D97-AF65-F5344CB8AC3E}">
        <p14:creationId xmlns:p14="http://schemas.microsoft.com/office/powerpoint/2010/main" val="4052577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71248" tIns="85624" rIns="171248" bIns="85624"/>
          <a:lstStyle/>
          <a:p>
            <a:pPr defTabSz="1712486">
              <a:defRPr/>
            </a:pPr>
            <a:r>
              <a:rPr lang="en-US"/>
              <a:t>Review LCAP Goal 3 from </a:t>
            </a:r>
            <a:r>
              <a:rPr lang="en-US" b="1" i="1"/>
              <a:t>Annual Update </a:t>
            </a:r>
            <a:r>
              <a:rPr lang="en-US"/>
              <a:t>packet and the </a:t>
            </a:r>
            <a:r>
              <a:rPr lang="en-US" b="1" i="1"/>
              <a:t>Goals, Actions, and Services Packet</a:t>
            </a:r>
            <a:r>
              <a:rPr lang="en-US"/>
              <a:t> together to obtain feedback on form</a:t>
            </a:r>
          </a:p>
          <a:p>
            <a:endParaRPr lang="en-US" baseline="0"/>
          </a:p>
        </p:txBody>
      </p:sp>
      <p:sp>
        <p:nvSpPr>
          <p:cNvPr id="4" name="Slide Number Placeholder 3"/>
          <p:cNvSpPr>
            <a:spLocks noGrp="1"/>
          </p:cNvSpPr>
          <p:nvPr>
            <p:ph type="sldNum" sz="quarter" idx="10"/>
          </p:nvPr>
        </p:nvSpPr>
        <p:spPr/>
        <p:txBody>
          <a:bodyPr lIns="171248" tIns="85624" rIns="171248" bIns="85624"/>
          <a:lstStyle/>
          <a:p>
            <a:fld id="{A97116FE-E1F8-415B-AE2D-BB48F716E271}" type="slidenum">
              <a:rPr lang="en-US" smtClean="0"/>
              <a:t>18</a:t>
            </a:fld>
            <a:endParaRPr lang="en-US"/>
          </a:p>
        </p:txBody>
      </p:sp>
    </p:spTree>
    <p:extLst>
      <p:ext uri="{BB962C8B-B14F-4D97-AF65-F5344CB8AC3E}">
        <p14:creationId xmlns:p14="http://schemas.microsoft.com/office/powerpoint/2010/main" val="947056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34038" y="4329113"/>
            <a:ext cx="20786726" cy="11693525"/>
          </a:xfrm>
          <a:prstGeom prst="rect">
            <a:avLst/>
          </a:prstGeom>
          <a:noFill/>
          <a:ln w="12700">
            <a:solidFill>
              <a:prstClr val="black"/>
            </a:solidFill>
          </a:ln>
        </p:spPr>
      </p:sp>
      <p:sp>
        <p:nvSpPr>
          <p:cNvPr id="3" name="Notes Placeholder 2"/>
          <p:cNvSpPr>
            <a:spLocks noGrp="1"/>
          </p:cNvSpPr>
          <p:nvPr>
            <p:ph type="body" idx="1"/>
          </p:nvPr>
        </p:nvSpPr>
        <p:spPr>
          <a:xfrm>
            <a:off x="951921" y="16665816"/>
            <a:ext cx="7615372" cy="13639434"/>
          </a:xfrm>
          <a:prstGeom prst="rect">
            <a:avLst/>
          </a:prstGeom>
        </p:spPr>
        <p:txBody>
          <a:bodyPr lIns="171248" tIns="85624" rIns="171248" bIns="85624"/>
          <a:lstStyle/>
          <a:p>
            <a:r>
              <a:rPr lang="en-US"/>
              <a:t>Don’t forget to collect </a:t>
            </a:r>
            <a:r>
              <a:rPr lang="en-US" b="1" i="1"/>
              <a:t>School Site LCAP Parent Engagement Meeting Input Form </a:t>
            </a:r>
            <a:r>
              <a:rPr lang="en-US"/>
              <a:t>as parents exit</a:t>
            </a:r>
          </a:p>
        </p:txBody>
      </p:sp>
    </p:spTree>
    <p:extLst>
      <p:ext uri="{BB962C8B-B14F-4D97-AF65-F5344CB8AC3E}">
        <p14:creationId xmlns:p14="http://schemas.microsoft.com/office/powerpoint/2010/main" val="3582837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34038" y="4329113"/>
            <a:ext cx="20786726" cy="11693525"/>
          </a:xfrm>
          <a:prstGeom prst="rect">
            <a:avLst/>
          </a:prstGeom>
          <a:noFill/>
          <a:ln w="12700">
            <a:solidFill>
              <a:prstClr val="black"/>
            </a:solidFill>
          </a:ln>
        </p:spPr>
      </p:sp>
      <p:sp>
        <p:nvSpPr>
          <p:cNvPr id="3" name="Notes Placeholder 2"/>
          <p:cNvSpPr>
            <a:spLocks noGrp="1"/>
          </p:cNvSpPr>
          <p:nvPr>
            <p:ph type="body" idx="1"/>
          </p:nvPr>
        </p:nvSpPr>
        <p:spPr>
          <a:xfrm>
            <a:off x="951921" y="16665816"/>
            <a:ext cx="7615372" cy="13639434"/>
          </a:xfrm>
          <a:prstGeom prst="rect">
            <a:avLst/>
          </a:prstGeom>
        </p:spPr>
        <p:txBody>
          <a:bodyPr lIns="171248" tIns="85624" rIns="171248" bIns="85624"/>
          <a:lstStyle/>
          <a:p>
            <a:r>
              <a:rPr lang="en-US">
                <a:cs typeface="Calibri"/>
              </a:rPr>
              <a:t>The objective of today's meeting, is as follows: (state the 3 objectives).</a:t>
            </a:r>
          </a:p>
          <a:p>
            <a:endParaRPr lang="en-US">
              <a:cs typeface="Calibri"/>
            </a:endParaRPr>
          </a:p>
          <a:p>
            <a:r>
              <a:rPr lang="en-US"/>
              <a:t>Feel free to use the </a:t>
            </a:r>
            <a:r>
              <a:rPr lang="en-US" b="1" i="1"/>
              <a:t>Collaboration Strategies for Students </a:t>
            </a:r>
            <a:r>
              <a:rPr lang="en-US" b="0" i="0"/>
              <a:t>by modeling a</a:t>
            </a:r>
            <a:r>
              <a:rPr lang="en-US" b="1" i="1"/>
              <a:t> </a:t>
            </a:r>
            <a:r>
              <a:rPr lang="en-US" b="0" i="0"/>
              <a:t>“no opt out environment” </a:t>
            </a:r>
            <a:r>
              <a:rPr lang="en-US"/>
              <a:t>to illicit parent participation while reviewing today’s objectives and throughout the presentation when applicable.</a:t>
            </a:r>
          </a:p>
        </p:txBody>
      </p:sp>
    </p:spTree>
    <p:extLst>
      <p:ext uri="{BB962C8B-B14F-4D97-AF65-F5344CB8AC3E}">
        <p14:creationId xmlns:p14="http://schemas.microsoft.com/office/powerpoint/2010/main" val="2854208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171248" tIns="85624" rIns="171248" bIns="85624">
            <a:normAutofit fontScale="25000" lnSpcReduction="20000"/>
          </a:bodyPr>
          <a:lstStyle/>
          <a:p>
            <a:r>
              <a:rPr lang="en-US">
                <a:cs typeface="Calibri"/>
              </a:rPr>
              <a:t>The funding formula for Districts changed in 2013-2014 when LCFF was enacted.</a:t>
            </a:r>
            <a:endParaRPr lang="en-US"/>
          </a:p>
          <a:p>
            <a:endParaRPr lang="en-US"/>
          </a:p>
          <a:p>
            <a:r>
              <a:rPr lang="en-US"/>
              <a:t>LCFF funds include a base level of funding for all Local Education Agencies (LEAs) and extra funding - called "supplemental and concentration" grants - to LEAs based on the enrollment of high needs students (foster youth, English learners, and low-income students).  CVUSD receives base grants and supplemental grants.  </a:t>
            </a:r>
            <a:endParaRPr lang="en-US">
              <a:cs typeface="Calibri"/>
            </a:endParaRPr>
          </a:p>
          <a:p>
            <a:endParaRPr lang="en-US"/>
          </a:p>
          <a:p>
            <a:r>
              <a:rPr lang="en-US"/>
              <a:t>The LCFF gives school districts more flexibility in deciding how to use state funds. In exchange and as part of the legislation, school districts must work with parents, educators, students, and the community to develop a Local Control and Accountability Plan (LCAP) that shows how they will use these funds to serve students. </a:t>
            </a:r>
            <a:endParaRPr lang="en-US">
              <a:cs typeface="Calibri"/>
            </a:endParaRPr>
          </a:p>
          <a:p>
            <a:endParaRPr lang="en-US">
              <a:highlight>
                <a:srgbClr val="FFFF00"/>
              </a:highlight>
            </a:endParaRPr>
          </a:p>
          <a:p>
            <a:r>
              <a:rPr lang="en-US"/>
              <a:t>With a diversity of student needs, resources in the plan are allocated to support the achievement of all students with additional actions and services provided to English learner (EL), low income (LI), and foster youth (FY) students.</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27688" y="4329113"/>
            <a:ext cx="20775613" cy="11687175"/>
          </a:xfrm>
          <a:prstGeom prst="rect">
            <a:avLst/>
          </a:prstGeom>
          <a:noFill/>
          <a:ln w="12700">
            <a:solidFill>
              <a:prstClr val="black"/>
            </a:solidFill>
          </a:ln>
        </p:spPr>
      </p:sp>
      <p:sp>
        <p:nvSpPr>
          <p:cNvPr id="3" name="Notes Placeholder 2"/>
          <p:cNvSpPr>
            <a:spLocks noGrp="1"/>
          </p:cNvSpPr>
          <p:nvPr>
            <p:ph type="body" idx="1"/>
          </p:nvPr>
        </p:nvSpPr>
        <p:spPr>
          <a:xfrm>
            <a:off x="952784" y="16666705"/>
            <a:ext cx="7613647" cy="13638544"/>
          </a:xfrm>
          <a:prstGeom prst="rect">
            <a:avLst/>
          </a:prstGeom>
        </p:spPr>
        <p:txBody>
          <a:bodyPr lIns="170856" tIns="85428" rIns="170856" bIns="85428"/>
          <a:lstStyle/>
          <a:p>
            <a:endParaRPr lang="en-US"/>
          </a:p>
          <a:p>
            <a:r>
              <a:rPr lang="en-US">
                <a:cs typeface="Calibri"/>
              </a:rPr>
              <a:t>The LCAP was interrupted due to the pandemic.  Alternative plans were put into place to ensure learning continued.  The District submitted an Operations Written Report and Learning Continuity &amp; Attendance Plan to the County/State.  The LCAP is going to resume and will cover the 2021-22 through 2023-24 school years.</a:t>
            </a:r>
            <a:endParaRPr lang="en-US"/>
          </a:p>
        </p:txBody>
      </p:sp>
    </p:spTree>
    <p:extLst>
      <p:ext uri="{BB962C8B-B14F-4D97-AF65-F5344CB8AC3E}">
        <p14:creationId xmlns:p14="http://schemas.microsoft.com/office/powerpoint/2010/main" val="1220119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171248" tIns="85624" rIns="171248" bIns="85624">
            <a:normAutofit fontScale="25000" lnSpcReduction="20000"/>
          </a:bodyPr>
          <a:lstStyle/>
          <a:p>
            <a:pPr>
              <a:defRPr/>
            </a:pPr>
            <a:r>
              <a:rPr lang="en-US"/>
              <a:t>The state priorities are categorized into three areas:</a:t>
            </a:r>
          </a:p>
          <a:p>
            <a:pPr>
              <a:defRPr/>
            </a:pPr>
            <a:endParaRPr lang="en-US"/>
          </a:p>
          <a:p>
            <a:pPr>
              <a:defRPr/>
            </a:pPr>
            <a:r>
              <a:rPr lang="en-US"/>
              <a:t>Conditions of Learning (basic services, implementation of state standards, course access)</a:t>
            </a:r>
          </a:p>
          <a:p>
            <a:pPr marL="326421" indent="-326421">
              <a:buFont typeface="Arial" panose="020B0604020202020204" pitchFamily="34" charset="0"/>
              <a:buChar char="•"/>
              <a:defRPr/>
            </a:pPr>
            <a:r>
              <a:rPr lang="en-US"/>
              <a:t>Credentialed teacher, common core instructional materials, facilities are in good repair, and students have access to courses that lead to college and career.</a:t>
            </a:r>
          </a:p>
          <a:p>
            <a:pPr>
              <a:buFont typeface="Arial" panose="020B0604020202020204" pitchFamily="34" charset="0"/>
              <a:buNone/>
              <a:defRPr/>
            </a:pPr>
            <a:endParaRPr lang="en-US"/>
          </a:p>
          <a:p>
            <a:pPr>
              <a:buFont typeface="Arial" panose="020B0604020202020204" pitchFamily="34" charset="0"/>
              <a:buNone/>
              <a:defRPr/>
            </a:pPr>
            <a:r>
              <a:rPr lang="en-US"/>
              <a:t>Student Outcomes (student achievement and other student outcomes)</a:t>
            </a:r>
          </a:p>
          <a:p>
            <a:pPr marL="326421" indent="-326421">
              <a:buFont typeface="Arial" panose="020B0604020202020204" pitchFamily="34" charset="0"/>
              <a:buChar char="•"/>
              <a:defRPr/>
            </a:pPr>
            <a:r>
              <a:rPr lang="en-US"/>
              <a:t>Programs and services are in place to promote student learning.</a:t>
            </a:r>
          </a:p>
          <a:p>
            <a:pPr>
              <a:buFont typeface="Arial" panose="020B0604020202020204" pitchFamily="34" charset="0"/>
              <a:buNone/>
              <a:defRPr/>
            </a:pPr>
            <a:endParaRPr lang="en-US"/>
          </a:p>
          <a:p>
            <a:pPr>
              <a:buFont typeface="Arial" panose="020B0604020202020204" pitchFamily="34" charset="0"/>
              <a:buNone/>
              <a:defRPr/>
            </a:pPr>
            <a:r>
              <a:rPr lang="en-US"/>
              <a:t>Engagement (parental involvement, student engagement and school climate)</a:t>
            </a:r>
          </a:p>
          <a:p>
            <a:pPr marL="326421" indent="-326421">
              <a:buFont typeface="Arial" panose="020B0604020202020204" pitchFamily="34" charset="0"/>
              <a:buChar char="•"/>
              <a:defRPr/>
            </a:pPr>
            <a:r>
              <a:rPr lang="en-US"/>
              <a:t>Promote parent engagement and participation in student’s education process.</a:t>
            </a:r>
          </a:p>
          <a:p>
            <a:pPr marL="326421" indent="-326421">
              <a:buFont typeface="Arial" panose="020B0604020202020204" pitchFamily="34" charset="0"/>
              <a:buChar char="•"/>
              <a:defRPr/>
            </a:pPr>
            <a:r>
              <a:rPr lang="en-US"/>
              <a:t>Students have good attendance and are engaged in their education.</a:t>
            </a:r>
          </a:p>
          <a:p>
            <a:pPr marL="326421" indent="-326421">
              <a:buFont typeface="Arial" panose="020B0604020202020204" pitchFamily="34" charset="0"/>
              <a:buChar char="•"/>
              <a:defRPr/>
            </a:pPr>
            <a:r>
              <a:rPr lang="en-US"/>
              <a:t>Students are provided a safe learning environment.</a:t>
            </a:r>
          </a:p>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171248" tIns="85624" rIns="171248" bIns="85624">
            <a:normAutofit fontScale="25000" lnSpcReduction="20000"/>
          </a:bodyPr>
          <a:lstStyle/>
          <a:p>
            <a:pPr defTabSz="1712486"/>
            <a:endParaRPr lang="en-US">
              <a:cs typeface="Calibri"/>
            </a:endParaRPr>
          </a:p>
          <a:p>
            <a:r>
              <a:rPr lang="en-US">
                <a:cs typeface="Calibri"/>
              </a:rPr>
              <a:t>Local measures/indicators are used to help determine success.  Those measures include basic services, implementation of state standards, access to a broad course of study, parent engagement, school climate, and other selected indicators that support the State's Eight Priorities.</a:t>
            </a:r>
            <a:endParaRPr lang="en-US"/>
          </a:p>
          <a:p>
            <a:endParaRPr lang="en-US"/>
          </a:p>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171248" tIns="85624" rIns="171248" bIns="85624">
            <a:normAutofit fontScale="25000" lnSpcReduction="20000"/>
          </a:bodyPr>
          <a:lstStyle/>
          <a:p>
            <a:r>
              <a:rPr lang="en-US"/>
              <a:t>California has established State measures/indicators to determine school success.  The measures/indicators include the academic indicator, English Learner Progress indicator, suspension &amp; expulsion rates, college and career indicator, high school graduation rate, and chronic absenteeism.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171248" tIns="85624" rIns="171248" bIns="85624">
            <a:normAutofit fontScale="25000" lnSpcReduction="20000"/>
          </a:bodyPr>
          <a:lstStyle/>
          <a:p>
            <a:r>
              <a:rPr lang="en-US"/>
              <a:t>CVUSD met all local indicators.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1950" y="733425"/>
            <a:ext cx="3508375" cy="1974850"/>
          </a:xfrm>
          <a:prstGeom prst="rect">
            <a:avLst/>
          </a:prstGeom>
          <a:noFill/>
          <a:ln w="12700">
            <a:solidFill>
              <a:prstClr val="black"/>
            </a:solidFill>
          </a:ln>
        </p:spPr>
      </p:sp>
      <p:sp>
        <p:nvSpPr>
          <p:cNvPr id="3" name="Notes Placeholder 2"/>
          <p:cNvSpPr>
            <a:spLocks noGrp="1"/>
          </p:cNvSpPr>
          <p:nvPr>
            <p:ph type="body" idx="1"/>
          </p:nvPr>
        </p:nvSpPr>
        <p:spPr>
          <a:xfrm>
            <a:off x="931228" y="2815244"/>
            <a:ext cx="7449820" cy="2306605"/>
          </a:xfrm>
          <a:prstGeom prst="rect">
            <a:avLst/>
          </a:prstGeom>
        </p:spPr>
        <p:txBody>
          <a:bodyPr lIns="170856" tIns="85428" rIns="170856" bIns="85428"/>
          <a:lstStyle/>
          <a:p>
            <a:r>
              <a:rPr lang="en-US"/>
              <a:t>State indicators of overall performance range from blue to red.  Areas in “red” identify an area of significant need.  CVUSD does not have any overall performance indicators in red and have shown increases in English Language Arts and Mathematics. Due to the pandemic, the State will not publish a Dashboard for the 2019-2020 school year.</a:t>
            </a:r>
          </a:p>
          <a:p>
            <a:endParaRPr lang="en-US">
              <a:cs typeface="Calibri"/>
            </a:endParaRPr>
          </a:p>
        </p:txBody>
      </p:sp>
    </p:spTree>
    <p:extLst>
      <p:ext uri="{BB962C8B-B14F-4D97-AF65-F5344CB8AC3E}">
        <p14:creationId xmlns:p14="http://schemas.microsoft.com/office/powerpoint/2010/main" val="712611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3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2B63A3"/>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2B63A3"/>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2B63A3"/>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39649" y="505506"/>
            <a:ext cx="11712701" cy="1087120"/>
          </a:xfrm>
          <a:prstGeom prst="rect">
            <a:avLst/>
          </a:prstGeom>
        </p:spPr>
        <p:txBody>
          <a:bodyPr wrap="square" lIns="0" tIns="0" rIns="0" bIns="0">
            <a:spAutoFit/>
          </a:bodyPr>
          <a:lstStyle>
            <a:lvl1pPr>
              <a:defRPr sz="3600" b="1" i="0">
                <a:solidFill>
                  <a:srgbClr val="2B63A3"/>
                </a:solidFill>
                <a:latin typeface="Calibri"/>
                <a:cs typeface="Calibri"/>
              </a:defRPr>
            </a:lvl1pPr>
          </a:lstStyle>
          <a:p>
            <a:endParaRPr/>
          </a:p>
        </p:txBody>
      </p:sp>
      <p:sp>
        <p:nvSpPr>
          <p:cNvPr id="3" name="Holder 3"/>
          <p:cNvSpPr>
            <a:spLocks noGrp="1"/>
          </p:cNvSpPr>
          <p:nvPr>
            <p:ph type="body" idx="1"/>
          </p:nvPr>
        </p:nvSpPr>
        <p:spPr>
          <a:xfrm>
            <a:off x="357060" y="1645029"/>
            <a:ext cx="11477879" cy="439483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3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1/11/2021</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jpe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png"/><Relationship Id="rId7" Type="http://schemas.microsoft.com/office/2007/relationships/hdphoto" Target="../media/hdphoto1.wdp"/><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7.sv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png"/><Relationship Id="rId5" Type="http://schemas.microsoft.com/office/2007/relationships/hdphoto" Target="../media/hdphoto1.wdp"/><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2B63A3"/>
          </a:solidFill>
        </p:spPr>
        <p:txBody>
          <a:bodyPr wrap="square" lIns="0" tIns="0" rIns="0" bIns="0" rtlCol="0"/>
          <a:lstStyle/>
          <a:p>
            <a:endParaRPr/>
          </a:p>
        </p:txBody>
      </p:sp>
      <p:sp>
        <p:nvSpPr>
          <p:cNvPr id="3" name="object 3"/>
          <p:cNvSpPr txBox="1"/>
          <p:nvPr/>
        </p:nvSpPr>
        <p:spPr>
          <a:xfrm>
            <a:off x="2116065" y="4305801"/>
            <a:ext cx="7527290" cy="1346522"/>
          </a:xfrm>
          <a:prstGeom prst="rect">
            <a:avLst/>
          </a:prstGeom>
        </p:spPr>
        <p:txBody>
          <a:bodyPr vert="horz" wrap="square" lIns="0" tIns="0" rIns="0" bIns="0" rtlCol="0">
            <a:spAutoFit/>
          </a:bodyPr>
          <a:lstStyle/>
          <a:p>
            <a:pPr marL="3086100" marR="5080" indent="-3074035" algn="ctr">
              <a:lnSpc>
                <a:spcPts val="3500"/>
              </a:lnSpc>
            </a:pPr>
            <a:r>
              <a:rPr lang="en-US" sz="2400" b="1" spc="-20">
                <a:solidFill>
                  <a:srgbClr val="FFFFFF"/>
                </a:solidFill>
                <a:latin typeface="Century Gothic"/>
                <a:cs typeface="Century Gothic"/>
              </a:rPr>
              <a:t>2020-2021</a:t>
            </a:r>
          </a:p>
          <a:p>
            <a:pPr marL="3086100" marR="5080" indent="-3074035">
              <a:lnSpc>
                <a:spcPts val="3500"/>
              </a:lnSpc>
            </a:pPr>
            <a:r>
              <a:rPr sz="3200" spc="-20">
                <a:solidFill>
                  <a:srgbClr val="FFFFFF"/>
                </a:solidFill>
                <a:latin typeface="Century Gothic"/>
                <a:cs typeface="Century Gothic"/>
              </a:rPr>
              <a:t>Local</a:t>
            </a:r>
            <a:r>
              <a:rPr sz="3200" spc="10">
                <a:solidFill>
                  <a:srgbClr val="FFFFFF"/>
                </a:solidFill>
                <a:latin typeface="Century Gothic"/>
                <a:cs typeface="Century Gothic"/>
              </a:rPr>
              <a:t> </a:t>
            </a:r>
            <a:r>
              <a:rPr sz="3200" spc="-30">
                <a:solidFill>
                  <a:srgbClr val="FFFFFF"/>
                </a:solidFill>
                <a:latin typeface="Century Gothic"/>
                <a:cs typeface="Century Gothic"/>
              </a:rPr>
              <a:t>Co</a:t>
            </a:r>
            <a:r>
              <a:rPr sz="3200" spc="-20">
                <a:solidFill>
                  <a:srgbClr val="FFFFFF"/>
                </a:solidFill>
                <a:latin typeface="Century Gothic"/>
                <a:cs typeface="Century Gothic"/>
              </a:rPr>
              <a:t>n</a:t>
            </a:r>
            <a:r>
              <a:rPr sz="3200" spc="-25">
                <a:solidFill>
                  <a:srgbClr val="FFFFFF"/>
                </a:solidFill>
                <a:latin typeface="Century Gothic"/>
                <a:cs typeface="Century Gothic"/>
              </a:rPr>
              <a:t>tro</a:t>
            </a:r>
            <a:r>
              <a:rPr sz="3200" spc="-10">
                <a:solidFill>
                  <a:srgbClr val="FFFFFF"/>
                </a:solidFill>
                <a:latin typeface="Century Gothic"/>
                <a:cs typeface="Century Gothic"/>
              </a:rPr>
              <a:t>l</a:t>
            </a:r>
            <a:r>
              <a:rPr sz="3200">
                <a:solidFill>
                  <a:srgbClr val="FFFFFF"/>
                </a:solidFill>
                <a:latin typeface="Century Gothic"/>
                <a:cs typeface="Century Gothic"/>
              </a:rPr>
              <a:t> </a:t>
            </a:r>
            <a:r>
              <a:rPr sz="3200" spc="-40">
                <a:solidFill>
                  <a:srgbClr val="FFFFFF"/>
                </a:solidFill>
                <a:latin typeface="Century Gothic"/>
                <a:cs typeface="Century Gothic"/>
              </a:rPr>
              <a:t>a</a:t>
            </a:r>
            <a:r>
              <a:rPr sz="3200" spc="-25">
                <a:solidFill>
                  <a:srgbClr val="FFFFFF"/>
                </a:solidFill>
                <a:latin typeface="Century Gothic"/>
                <a:cs typeface="Century Gothic"/>
              </a:rPr>
              <a:t>nd</a:t>
            </a:r>
            <a:r>
              <a:rPr sz="3200">
                <a:solidFill>
                  <a:srgbClr val="FFFFFF"/>
                </a:solidFill>
                <a:latin typeface="Century Gothic"/>
                <a:cs typeface="Century Gothic"/>
              </a:rPr>
              <a:t> </a:t>
            </a:r>
            <a:r>
              <a:rPr sz="3200" spc="-30">
                <a:solidFill>
                  <a:srgbClr val="FFFFFF"/>
                </a:solidFill>
                <a:latin typeface="Century Gothic"/>
                <a:cs typeface="Century Gothic"/>
              </a:rPr>
              <a:t>A</a:t>
            </a:r>
            <a:r>
              <a:rPr sz="3200" spc="-20">
                <a:solidFill>
                  <a:srgbClr val="FFFFFF"/>
                </a:solidFill>
                <a:latin typeface="Century Gothic"/>
                <a:cs typeface="Century Gothic"/>
              </a:rPr>
              <a:t>ccounta</a:t>
            </a:r>
            <a:r>
              <a:rPr sz="3200" spc="-40">
                <a:solidFill>
                  <a:srgbClr val="FFFFFF"/>
                </a:solidFill>
                <a:latin typeface="Century Gothic"/>
                <a:cs typeface="Century Gothic"/>
              </a:rPr>
              <a:t>b</a:t>
            </a:r>
            <a:r>
              <a:rPr sz="3200" spc="-15">
                <a:solidFill>
                  <a:srgbClr val="FFFFFF"/>
                </a:solidFill>
                <a:latin typeface="Century Gothic"/>
                <a:cs typeface="Century Gothic"/>
              </a:rPr>
              <a:t>il</a:t>
            </a:r>
            <a:r>
              <a:rPr sz="3200" spc="-20">
                <a:solidFill>
                  <a:srgbClr val="FFFFFF"/>
                </a:solidFill>
                <a:latin typeface="Century Gothic"/>
                <a:cs typeface="Century Gothic"/>
              </a:rPr>
              <a:t>i</a:t>
            </a:r>
            <a:r>
              <a:rPr sz="3200" spc="-15">
                <a:solidFill>
                  <a:srgbClr val="FFFFFF"/>
                </a:solidFill>
                <a:latin typeface="Century Gothic"/>
                <a:cs typeface="Century Gothic"/>
              </a:rPr>
              <a:t>ty</a:t>
            </a:r>
            <a:r>
              <a:rPr sz="3200" spc="15">
                <a:solidFill>
                  <a:srgbClr val="FFFFFF"/>
                </a:solidFill>
                <a:latin typeface="Century Gothic"/>
                <a:cs typeface="Century Gothic"/>
              </a:rPr>
              <a:t> </a:t>
            </a:r>
            <a:r>
              <a:rPr sz="3200" spc="-25">
                <a:solidFill>
                  <a:srgbClr val="FFFFFF"/>
                </a:solidFill>
                <a:latin typeface="Century Gothic"/>
                <a:cs typeface="Century Gothic"/>
              </a:rPr>
              <a:t>P</a:t>
            </a:r>
            <a:r>
              <a:rPr sz="3200" spc="-10">
                <a:solidFill>
                  <a:srgbClr val="FFFFFF"/>
                </a:solidFill>
                <a:latin typeface="Century Gothic"/>
                <a:cs typeface="Century Gothic"/>
              </a:rPr>
              <a:t>l</a:t>
            </a:r>
            <a:r>
              <a:rPr sz="3200" spc="-30">
                <a:solidFill>
                  <a:srgbClr val="FFFFFF"/>
                </a:solidFill>
                <a:latin typeface="Century Gothic"/>
                <a:cs typeface="Century Gothic"/>
              </a:rPr>
              <a:t>a</a:t>
            </a:r>
            <a:r>
              <a:rPr sz="3200" spc="-20">
                <a:solidFill>
                  <a:srgbClr val="FFFFFF"/>
                </a:solidFill>
                <a:latin typeface="Century Gothic"/>
                <a:cs typeface="Century Gothic"/>
              </a:rPr>
              <a:t>n</a:t>
            </a:r>
            <a:r>
              <a:rPr sz="3200" spc="-10">
                <a:solidFill>
                  <a:srgbClr val="FFFFFF"/>
                </a:solidFill>
                <a:latin typeface="Century Gothic"/>
                <a:cs typeface="Century Gothic"/>
              </a:rPr>
              <a:t> </a:t>
            </a:r>
            <a:r>
              <a:rPr sz="3200" spc="-20">
                <a:solidFill>
                  <a:srgbClr val="FFFFFF"/>
                </a:solidFill>
                <a:latin typeface="Century Gothic"/>
                <a:cs typeface="Century Gothic"/>
              </a:rPr>
              <a:t>(</a:t>
            </a:r>
            <a:r>
              <a:rPr sz="3200" spc="-35">
                <a:solidFill>
                  <a:srgbClr val="FFFFFF"/>
                </a:solidFill>
                <a:latin typeface="Century Gothic"/>
                <a:cs typeface="Century Gothic"/>
              </a:rPr>
              <a:t>LCAP</a:t>
            </a:r>
            <a:r>
              <a:rPr sz="3200" spc="-15">
                <a:solidFill>
                  <a:srgbClr val="FFFFFF"/>
                </a:solidFill>
                <a:latin typeface="Century Gothic"/>
                <a:cs typeface="Century Gothic"/>
              </a:rPr>
              <a:t>)</a:t>
            </a:r>
            <a:endParaRPr sz="3200">
              <a:latin typeface="Century Gothic"/>
              <a:cs typeface="Century Gothic"/>
            </a:endParaRPr>
          </a:p>
        </p:txBody>
      </p:sp>
      <p:sp>
        <p:nvSpPr>
          <p:cNvPr id="4" name="object 4"/>
          <p:cNvSpPr txBox="1"/>
          <p:nvPr/>
        </p:nvSpPr>
        <p:spPr>
          <a:xfrm>
            <a:off x="2213657" y="5726098"/>
            <a:ext cx="7261382" cy="717119"/>
          </a:xfrm>
          <a:prstGeom prst="rect">
            <a:avLst/>
          </a:prstGeom>
        </p:spPr>
        <p:txBody>
          <a:bodyPr vert="horz" wrap="square" lIns="0" tIns="0" rIns="0" bIns="0" rtlCol="0">
            <a:spAutoFit/>
          </a:bodyPr>
          <a:lstStyle/>
          <a:p>
            <a:pPr marL="85090" algn="ctr">
              <a:lnSpc>
                <a:spcPts val="2780"/>
              </a:lnSpc>
            </a:pPr>
            <a:r>
              <a:rPr sz="2000" i="1">
                <a:solidFill>
                  <a:srgbClr val="FFFFFF"/>
                </a:solidFill>
                <a:latin typeface="Century Gothic"/>
                <a:cs typeface="Century Gothic"/>
              </a:rPr>
              <a:t>C</a:t>
            </a:r>
            <a:r>
              <a:rPr sz="2000" i="1" spc="-15">
                <a:solidFill>
                  <a:srgbClr val="FFFFFF"/>
                </a:solidFill>
                <a:latin typeface="Century Gothic"/>
                <a:cs typeface="Century Gothic"/>
              </a:rPr>
              <a:t>h</a:t>
            </a:r>
            <a:r>
              <a:rPr sz="2000" i="1" spc="15">
                <a:solidFill>
                  <a:srgbClr val="FFFFFF"/>
                </a:solidFill>
                <a:latin typeface="Century Gothic"/>
                <a:cs typeface="Century Gothic"/>
              </a:rPr>
              <a:t>i</a:t>
            </a:r>
            <a:r>
              <a:rPr sz="2000" i="1" spc="-15">
                <a:solidFill>
                  <a:srgbClr val="FFFFFF"/>
                </a:solidFill>
                <a:latin typeface="Century Gothic"/>
                <a:cs typeface="Century Gothic"/>
              </a:rPr>
              <a:t>n</a:t>
            </a:r>
            <a:r>
              <a:rPr sz="2000" i="1">
                <a:solidFill>
                  <a:srgbClr val="FFFFFF"/>
                </a:solidFill>
                <a:latin typeface="Century Gothic"/>
                <a:cs typeface="Century Gothic"/>
              </a:rPr>
              <a:t>o</a:t>
            </a:r>
            <a:r>
              <a:rPr sz="2000" i="1" spc="-20">
                <a:solidFill>
                  <a:srgbClr val="FFFFFF"/>
                </a:solidFill>
                <a:latin typeface="Century Gothic"/>
                <a:cs typeface="Century Gothic"/>
              </a:rPr>
              <a:t> V</a:t>
            </a:r>
            <a:r>
              <a:rPr sz="2000" i="1" spc="-15">
                <a:solidFill>
                  <a:srgbClr val="FFFFFF"/>
                </a:solidFill>
                <a:latin typeface="Century Gothic"/>
                <a:cs typeface="Century Gothic"/>
              </a:rPr>
              <a:t>a</a:t>
            </a:r>
            <a:r>
              <a:rPr sz="2000" i="1">
                <a:solidFill>
                  <a:srgbClr val="FFFFFF"/>
                </a:solidFill>
                <a:latin typeface="Century Gothic"/>
                <a:cs typeface="Century Gothic"/>
              </a:rPr>
              <a:t>ll</a:t>
            </a:r>
            <a:r>
              <a:rPr sz="2000" i="1" spc="-10">
                <a:solidFill>
                  <a:srgbClr val="FFFFFF"/>
                </a:solidFill>
                <a:latin typeface="Century Gothic"/>
                <a:cs typeface="Century Gothic"/>
              </a:rPr>
              <a:t>e</a:t>
            </a:r>
            <a:r>
              <a:rPr sz="2000" i="1">
                <a:solidFill>
                  <a:srgbClr val="FFFFFF"/>
                </a:solidFill>
                <a:latin typeface="Century Gothic"/>
                <a:cs typeface="Century Gothic"/>
              </a:rPr>
              <a:t>y</a:t>
            </a:r>
            <a:r>
              <a:rPr sz="2000" i="1" spc="-15">
                <a:solidFill>
                  <a:srgbClr val="FFFFFF"/>
                </a:solidFill>
                <a:latin typeface="Century Gothic"/>
                <a:cs typeface="Century Gothic"/>
              </a:rPr>
              <a:t> </a:t>
            </a:r>
            <a:r>
              <a:rPr sz="2000" i="1" spc="-25">
                <a:solidFill>
                  <a:srgbClr val="FFFFFF"/>
                </a:solidFill>
                <a:latin typeface="Century Gothic"/>
                <a:cs typeface="Century Gothic"/>
              </a:rPr>
              <a:t>U</a:t>
            </a:r>
            <a:r>
              <a:rPr sz="2000" i="1" spc="-15">
                <a:solidFill>
                  <a:srgbClr val="FFFFFF"/>
                </a:solidFill>
                <a:latin typeface="Century Gothic"/>
                <a:cs typeface="Century Gothic"/>
              </a:rPr>
              <a:t>n</a:t>
            </a:r>
            <a:r>
              <a:rPr sz="2000" i="1" spc="15">
                <a:solidFill>
                  <a:srgbClr val="FFFFFF"/>
                </a:solidFill>
                <a:latin typeface="Century Gothic"/>
                <a:cs typeface="Century Gothic"/>
              </a:rPr>
              <a:t>i</a:t>
            </a:r>
            <a:r>
              <a:rPr sz="2000" i="1">
                <a:solidFill>
                  <a:srgbClr val="FFFFFF"/>
                </a:solidFill>
                <a:latin typeface="Century Gothic"/>
                <a:cs typeface="Century Gothic"/>
              </a:rPr>
              <a:t>f</a:t>
            </a:r>
            <a:r>
              <a:rPr sz="2000" i="1" spc="15">
                <a:solidFill>
                  <a:srgbClr val="FFFFFF"/>
                </a:solidFill>
                <a:latin typeface="Century Gothic"/>
                <a:cs typeface="Century Gothic"/>
              </a:rPr>
              <a:t>i</a:t>
            </a:r>
            <a:r>
              <a:rPr sz="2000" i="1" spc="-15">
                <a:solidFill>
                  <a:srgbClr val="FFFFFF"/>
                </a:solidFill>
                <a:latin typeface="Century Gothic"/>
                <a:cs typeface="Century Gothic"/>
              </a:rPr>
              <a:t>e</a:t>
            </a:r>
            <a:r>
              <a:rPr sz="2000" i="1">
                <a:solidFill>
                  <a:srgbClr val="FFFFFF"/>
                </a:solidFill>
                <a:latin typeface="Century Gothic"/>
                <a:cs typeface="Century Gothic"/>
              </a:rPr>
              <a:t>d</a:t>
            </a:r>
            <a:r>
              <a:rPr sz="2000" i="1" spc="-5">
                <a:solidFill>
                  <a:srgbClr val="FFFFFF"/>
                </a:solidFill>
                <a:latin typeface="Century Gothic"/>
                <a:cs typeface="Century Gothic"/>
              </a:rPr>
              <a:t> S</a:t>
            </a:r>
            <a:r>
              <a:rPr sz="2000" i="1">
                <a:solidFill>
                  <a:srgbClr val="FFFFFF"/>
                </a:solidFill>
                <a:latin typeface="Century Gothic"/>
                <a:cs typeface="Century Gothic"/>
              </a:rPr>
              <a:t>c</a:t>
            </a:r>
            <a:r>
              <a:rPr sz="2000" i="1" spc="-15">
                <a:solidFill>
                  <a:srgbClr val="FFFFFF"/>
                </a:solidFill>
                <a:latin typeface="Century Gothic"/>
                <a:cs typeface="Century Gothic"/>
              </a:rPr>
              <a:t>h</a:t>
            </a:r>
            <a:r>
              <a:rPr sz="2000" i="1">
                <a:solidFill>
                  <a:srgbClr val="FFFFFF"/>
                </a:solidFill>
                <a:latin typeface="Century Gothic"/>
                <a:cs typeface="Century Gothic"/>
              </a:rPr>
              <a:t>o</a:t>
            </a:r>
            <a:r>
              <a:rPr sz="2000" i="1" spc="-15">
                <a:solidFill>
                  <a:srgbClr val="FFFFFF"/>
                </a:solidFill>
                <a:latin typeface="Century Gothic"/>
                <a:cs typeface="Century Gothic"/>
              </a:rPr>
              <a:t>o</a:t>
            </a:r>
            <a:r>
              <a:rPr sz="2000" i="1">
                <a:solidFill>
                  <a:srgbClr val="FFFFFF"/>
                </a:solidFill>
                <a:latin typeface="Century Gothic"/>
                <a:cs typeface="Century Gothic"/>
              </a:rPr>
              <a:t>l </a:t>
            </a:r>
            <a:r>
              <a:rPr sz="2000" i="1" spc="-5">
                <a:solidFill>
                  <a:srgbClr val="FFFFFF"/>
                </a:solidFill>
                <a:latin typeface="Century Gothic"/>
                <a:cs typeface="Century Gothic"/>
              </a:rPr>
              <a:t>D</a:t>
            </a:r>
            <a:r>
              <a:rPr sz="2000" i="1" spc="15">
                <a:solidFill>
                  <a:srgbClr val="FFFFFF"/>
                </a:solidFill>
                <a:latin typeface="Century Gothic"/>
                <a:cs typeface="Century Gothic"/>
              </a:rPr>
              <a:t>i</a:t>
            </a:r>
            <a:r>
              <a:rPr sz="2000" i="1" spc="-10">
                <a:solidFill>
                  <a:srgbClr val="FFFFFF"/>
                </a:solidFill>
                <a:latin typeface="Century Gothic"/>
                <a:cs typeface="Century Gothic"/>
              </a:rPr>
              <a:t>s</a:t>
            </a:r>
            <a:r>
              <a:rPr sz="2000" i="1" spc="-15">
                <a:solidFill>
                  <a:srgbClr val="FFFFFF"/>
                </a:solidFill>
                <a:latin typeface="Century Gothic"/>
                <a:cs typeface="Century Gothic"/>
              </a:rPr>
              <a:t>t</a:t>
            </a:r>
            <a:r>
              <a:rPr sz="2000" i="1" spc="-5">
                <a:solidFill>
                  <a:srgbClr val="FFFFFF"/>
                </a:solidFill>
                <a:latin typeface="Century Gothic"/>
                <a:cs typeface="Century Gothic"/>
              </a:rPr>
              <a:t>r</a:t>
            </a:r>
            <a:r>
              <a:rPr sz="2000" i="1" spc="15">
                <a:solidFill>
                  <a:srgbClr val="FFFFFF"/>
                </a:solidFill>
                <a:latin typeface="Century Gothic"/>
                <a:cs typeface="Century Gothic"/>
              </a:rPr>
              <a:t>i</a:t>
            </a:r>
            <a:r>
              <a:rPr sz="2000" i="1">
                <a:solidFill>
                  <a:srgbClr val="FFFFFF"/>
                </a:solidFill>
                <a:latin typeface="Century Gothic"/>
                <a:cs typeface="Century Gothic"/>
              </a:rPr>
              <a:t>ct</a:t>
            </a:r>
            <a:endParaRPr sz="1200" i="1">
              <a:latin typeface="Century Gothic"/>
              <a:cs typeface="Century Gothic"/>
            </a:endParaRPr>
          </a:p>
          <a:p>
            <a:pPr marL="12700" marR="5080" indent="83820" algn="ctr">
              <a:lnSpc>
                <a:spcPct val="89900"/>
              </a:lnSpc>
              <a:spcBef>
                <a:spcPts val="190"/>
              </a:spcBef>
            </a:pPr>
            <a:r>
              <a:rPr lang="en-US" sz="2400" b="1" spc="-20">
                <a:solidFill>
                  <a:srgbClr val="FFFFFF"/>
                </a:solidFill>
                <a:latin typeface="Century Gothic"/>
                <a:cs typeface="Century Gothic"/>
              </a:rPr>
              <a:t>Site LCAP Parent Advisory Engagement Meeting </a:t>
            </a:r>
            <a:endParaRPr lang="en-US" sz="2400" b="1">
              <a:solidFill>
                <a:srgbClr val="FFFFFF"/>
              </a:solidFill>
              <a:latin typeface="Century Gothic"/>
              <a:cs typeface="Century Gothic"/>
            </a:endParaRPr>
          </a:p>
        </p:txBody>
      </p:sp>
      <p:sp>
        <p:nvSpPr>
          <p:cNvPr id="5" name="object 5"/>
          <p:cNvSpPr/>
          <p:nvPr/>
        </p:nvSpPr>
        <p:spPr>
          <a:xfrm>
            <a:off x="0" y="293750"/>
            <a:ext cx="3901440" cy="4184650"/>
          </a:xfrm>
          <a:custGeom>
            <a:avLst/>
            <a:gdLst/>
            <a:ahLst/>
            <a:cxnLst/>
            <a:rect l="l" t="t" r="r" b="b"/>
            <a:pathLst>
              <a:path w="3901440" h="4184650">
                <a:moveTo>
                  <a:pt x="1218437" y="0"/>
                </a:moveTo>
                <a:lnTo>
                  <a:pt x="998421" y="6935"/>
                </a:lnTo>
                <a:lnTo>
                  <a:pt x="783303" y="27381"/>
                </a:lnTo>
                <a:lnTo>
                  <a:pt x="573773" y="60801"/>
                </a:lnTo>
                <a:lnTo>
                  <a:pt x="370522" y="106655"/>
                </a:lnTo>
                <a:lnTo>
                  <a:pt x="174241" y="164405"/>
                </a:lnTo>
                <a:lnTo>
                  <a:pt x="0" y="228244"/>
                </a:lnTo>
                <a:lnTo>
                  <a:pt x="0" y="3955897"/>
                </a:lnTo>
                <a:lnTo>
                  <a:pt x="174241" y="4019736"/>
                </a:lnTo>
                <a:lnTo>
                  <a:pt x="370522" y="4077486"/>
                </a:lnTo>
                <a:lnTo>
                  <a:pt x="573773" y="4123340"/>
                </a:lnTo>
                <a:lnTo>
                  <a:pt x="783303" y="4156760"/>
                </a:lnTo>
                <a:lnTo>
                  <a:pt x="998421" y="4177206"/>
                </a:lnTo>
                <a:lnTo>
                  <a:pt x="1218437" y="4184142"/>
                </a:lnTo>
                <a:lnTo>
                  <a:pt x="1438454" y="4177206"/>
                </a:lnTo>
                <a:lnTo>
                  <a:pt x="1653572" y="4156760"/>
                </a:lnTo>
                <a:lnTo>
                  <a:pt x="1863102" y="4123340"/>
                </a:lnTo>
                <a:lnTo>
                  <a:pt x="2066353" y="4077486"/>
                </a:lnTo>
                <a:lnTo>
                  <a:pt x="2262634" y="4019736"/>
                </a:lnTo>
                <a:lnTo>
                  <a:pt x="2451256" y="3950629"/>
                </a:lnTo>
                <a:lnTo>
                  <a:pt x="2631527" y="3870702"/>
                </a:lnTo>
                <a:lnTo>
                  <a:pt x="2802758" y="3780494"/>
                </a:lnTo>
                <a:lnTo>
                  <a:pt x="2964258" y="3680543"/>
                </a:lnTo>
                <a:lnTo>
                  <a:pt x="3115336" y="3571389"/>
                </a:lnTo>
                <a:lnTo>
                  <a:pt x="3255303" y="3453569"/>
                </a:lnTo>
                <a:lnTo>
                  <a:pt x="3383468" y="3327621"/>
                </a:lnTo>
                <a:lnTo>
                  <a:pt x="3499140" y="3194085"/>
                </a:lnTo>
                <a:lnTo>
                  <a:pt x="3601629" y="3053498"/>
                </a:lnTo>
                <a:lnTo>
                  <a:pt x="3690245" y="2906400"/>
                </a:lnTo>
                <a:lnTo>
                  <a:pt x="3764297" y="2753327"/>
                </a:lnTo>
                <a:lnTo>
                  <a:pt x="3823094" y="2594820"/>
                </a:lnTo>
                <a:lnTo>
                  <a:pt x="3865947" y="2431416"/>
                </a:lnTo>
                <a:lnTo>
                  <a:pt x="3892166" y="2263653"/>
                </a:lnTo>
                <a:lnTo>
                  <a:pt x="3901058" y="2092071"/>
                </a:lnTo>
                <a:lnTo>
                  <a:pt x="3892166" y="1920488"/>
                </a:lnTo>
                <a:lnTo>
                  <a:pt x="3865947" y="1752725"/>
                </a:lnTo>
                <a:lnTo>
                  <a:pt x="3823094" y="1589321"/>
                </a:lnTo>
                <a:lnTo>
                  <a:pt x="3764297" y="1430814"/>
                </a:lnTo>
                <a:lnTo>
                  <a:pt x="3690245" y="1277741"/>
                </a:lnTo>
                <a:lnTo>
                  <a:pt x="3601629" y="1130643"/>
                </a:lnTo>
                <a:lnTo>
                  <a:pt x="3499140" y="990056"/>
                </a:lnTo>
                <a:lnTo>
                  <a:pt x="3383468" y="856520"/>
                </a:lnTo>
                <a:lnTo>
                  <a:pt x="3255303" y="730572"/>
                </a:lnTo>
                <a:lnTo>
                  <a:pt x="3115336" y="612752"/>
                </a:lnTo>
                <a:lnTo>
                  <a:pt x="2964258" y="503598"/>
                </a:lnTo>
                <a:lnTo>
                  <a:pt x="2802758" y="403647"/>
                </a:lnTo>
                <a:lnTo>
                  <a:pt x="2631527" y="313439"/>
                </a:lnTo>
                <a:lnTo>
                  <a:pt x="2451256" y="233512"/>
                </a:lnTo>
                <a:lnTo>
                  <a:pt x="2262634" y="164405"/>
                </a:lnTo>
                <a:lnTo>
                  <a:pt x="2066353" y="106655"/>
                </a:lnTo>
                <a:lnTo>
                  <a:pt x="1863102" y="60801"/>
                </a:lnTo>
                <a:lnTo>
                  <a:pt x="1653572" y="27381"/>
                </a:lnTo>
                <a:lnTo>
                  <a:pt x="1438454" y="6935"/>
                </a:lnTo>
                <a:lnTo>
                  <a:pt x="1218437" y="0"/>
                </a:lnTo>
                <a:close/>
              </a:path>
            </a:pathLst>
          </a:custGeom>
          <a:solidFill>
            <a:srgbClr val="FFFFFF"/>
          </a:solidFill>
        </p:spPr>
        <p:txBody>
          <a:bodyPr wrap="square" lIns="0" tIns="0" rIns="0" bIns="0" rtlCol="0"/>
          <a:lstStyle/>
          <a:p>
            <a:endParaRPr/>
          </a:p>
        </p:txBody>
      </p:sp>
      <p:sp>
        <p:nvSpPr>
          <p:cNvPr id="6" name="object 6"/>
          <p:cNvSpPr/>
          <p:nvPr/>
        </p:nvSpPr>
        <p:spPr>
          <a:xfrm>
            <a:off x="0" y="293750"/>
            <a:ext cx="3901440" cy="4184650"/>
          </a:xfrm>
          <a:custGeom>
            <a:avLst/>
            <a:gdLst/>
            <a:ahLst/>
            <a:cxnLst/>
            <a:rect l="l" t="t" r="r" b="b"/>
            <a:pathLst>
              <a:path w="3901440" h="4184650">
                <a:moveTo>
                  <a:pt x="0" y="228244"/>
                </a:moveTo>
                <a:lnTo>
                  <a:pt x="174241" y="164405"/>
                </a:lnTo>
                <a:lnTo>
                  <a:pt x="370522" y="106655"/>
                </a:lnTo>
                <a:lnTo>
                  <a:pt x="573773" y="60801"/>
                </a:lnTo>
                <a:lnTo>
                  <a:pt x="783303" y="27381"/>
                </a:lnTo>
                <a:lnTo>
                  <a:pt x="998421" y="6935"/>
                </a:lnTo>
                <a:lnTo>
                  <a:pt x="1218437" y="0"/>
                </a:lnTo>
                <a:lnTo>
                  <a:pt x="1438454" y="6935"/>
                </a:lnTo>
                <a:lnTo>
                  <a:pt x="1653572" y="27381"/>
                </a:lnTo>
                <a:lnTo>
                  <a:pt x="1863102" y="60801"/>
                </a:lnTo>
                <a:lnTo>
                  <a:pt x="2066353" y="106655"/>
                </a:lnTo>
                <a:lnTo>
                  <a:pt x="2262634" y="164405"/>
                </a:lnTo>
                <a:lnTo>
                  <a:pt x="2451256" y="233512"/>
                </a:lnTo>
                <a:lnTo>
                  <a:pt x="2631527" y="313439"/>
                </a:lnTo>
                <a:lnTo>
                  <a:pt x="2802758" y="403647"/>
                </a:lnTo>
                <a:lnTo>
                  <a:pt x="2964258" y="503598"/>
                </a:lnTo>
                <a:lnTo>
                  <a:pt x="3115336" y="612752"/>
                </a:lnTo>
                <a:lnTo>
                  <a:pt x="3255303" y="730572"/>
                </a:lnTo>
                <a:lnTo>
                  <a:pt x="3383468" y="856520"/>
                </a:lnTo>
                <a:lnTo>
                  <a:pt x="3499140" y="990056"/>
                </a:lnTo>
                <a:lnTo>
                  <a:pt x="3601629" y="1130643"/>
                </a:lnTo>
                <a:lnTo>
                  <a:pt x="3690245" y="1277741"/>
                </a:lnTo>
                <a:lnTo>
                  <a:pt x="3764297" y="1430814"/>
                </a:lnTo>
                <a:lnTo>
                  <a:pt x="3823094" y="1589321"/>
                </a:lnTo>
                <a:lnTo>
                  <a:pt x="3865947" y="1752725"/>
                </a:lnTo>
                <a:lnTo>
                  <a:pt x="3892166" y="1920488"/>
                </a:lnTo>
                <a:lnTo>
                  <a:pt x="3901058" y="2092071"/>
                </a:lnTo>
                <a:lnTo>
                  <a:pt x="3892166" y="2263653"/>
                </a:lnTo>
                <a:lnTo>
                  <a:pt x="3865947" y="2431416"/>
                </a:lnTo>
                <a:lnTo>
                  <a:pt x="3823094" y="2594820"/>
                </a:lnTo>
                <a:lnTo>
                  <a:pt x="3764297" y="2753327"/>
                </a:lnTo>
                <a:lnTo>
                  <a:pt x="3690245" y="2906400"/>
                </a:lnTo>
                <a:lnTo>
                  <a:pt x="3601629" y="3053498"/>
                </a:lnTo>
                <a:lnTo>
                  <a:pt x="3499140" y="3194085"/>
                </a:lnTo>
                <a:lnTo>
                  <a:pt x="3383468" y="3327621"/>
                </a:lnTo>
                <a:lnTo>
                  <a:pt x="3255303" y="3453569"/>
                </a:lnTo>
                <a:lnTo>
                  <a:pt x="3115336" y="3571389"/>
                </a:lnTo>
                <a:lnTo>
                  <a:pt x="2964258" y="3680543"/>
                </a:lnTo>
                <a:lnTo>
                  <a:pt x="2802758" y="3780494"/>
                </a:lnTo>
                <a:lnTo>
                  <a:pt x="2631527" y="3870702"/>
                </a:lnTo>
                <a:lnTo>
                  <a:pt x="2451256" y="3950629"/>
                </a:lnTo>
                <a:lnTo>
                  <a:pt x="2262634" y="4019736"/>
                </a:lnTo>
                <a:lnTo>
                  <a:pt x="2066353" y="4077486"/>
                </a:lnTo>
                <a:lnTo>
                  <a:pt x="1863102" y="4123340"/>
                </a:lnTo>
                <a:lnTo>
                  <a:pt x="1653572" y="4156760"/>
                </a:lnTo>
                <a:lnTo>
                  <a:pt x="1438454" y="4177206"/>
                </a:lnTo>
                <a:lnTo>
                  <a:pt x="1218437" y="4184142"/>
                </a:lnTo>
                <a:lnTo>
                  <a:pt x="998421" y="4177206"/>
                </a:lnTo>
                <a:lnTo>
                  <a:pt x="783303" y="4156760"/>
                </a:lnTo>
                <a:lnTo>
                  <a:pt x="573773" y="4123340"/>
                </a:lnTo>
                <a:lnTo>
                  <a:pt x="370522" y="4077486"/>
                </a:lnTo>
                <a:lnTo>
                  <a:pt x="174241" y="4019736"/>
                </a:lnTo>
                <a:lnTo>
                  <a:pt x="0" y="3955897"/>
                </a:lnTo>
              </a:path>
            </a:pathLst>
          </a:custGeom>
          <a:ln w="25146">
            <a:solidFill>
              <a:srgbClr val="385D8A"/>
            </a:solidFill>
          </a:ln>
        </p:spPr>
        <p:txBody>
          <a:bodyPr wrap="square" lIns="0" tIns="0" rIns="0" bIns="0" rtlCol="0"/>
          <a:lstStyle/>
          <a:p>
            <a:endParaRPr/>
          </a:p>
        </p:txBody>
      </p:sp>
      <p:sp>
        <p:nvSpPr>
          <p:cNvPr id="7" name="object 7"/>
          <p:cNvSpPr/>
          <p:nvPr/>
        </p:nvSpPr>
        <p:spPr>
          <a:xfrm>
            <a:off x="204215" y="804672"/>
            <a:ext cx="2527553" cy="2804921"/>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7856601" y="0"/>
            <a:ext cx="4335780" cy="4310380"/>
          </a:xfrm>
          <a:custGeom>
            <a:avLst/>
            <a:gdLst/>
            <a:ahLst/>
            <a:cxnLst/>
            <a:rect l="l" t="t" r="r" b="b"/>
            <a:pathLst>
              <a:path w="4335780" h="4310380">
                <a:moveTo>
                  <a:pt x="4335398" y="0"/>
                </a:moveTo>
                <a:lnTo>
                  <a:pt x="1282267" y="0"/>
                </a:lnTo>
                <a:lnTo>
                  <a:pt x="1154300" y="71913"/>
                </a:lnTo>
                <a:lnTo>
                  <a:pt x="984565" y="183968"/>
                </a:lnTo>
                <a:lnTo>
                  <a:pt x="825784" y="306342"/>
                </a:lnTo>
                <a:lnTo>
                  <a:pt x="678680" y="438432"/>
                </a:lnTo>
                <a:lnTo>
                  <a:pt x="543981" y="579632"/>
                </a:lnTo>
                <a:lnTo>
                  <a:pt x="422411" y="729341"/>
                </a:lnTo>
                <a:lnTo>
                  <a:pt x="314696" y="886953"/>
                </a:lnTo>
                <a:lnTo>
                  <a:pt x="221562" y="1051867"/>
                </a:lnTo>
                <a:lnTo>
                  <a:pt x="143735" y="1223477"/>
                </a:lnTo>
                <a:lnTo>
                  <a:pt x="81939" y="1401181"/>
                </a:lnTo>
                <a:lnTo>
                  <a:pt x="36901" y="1584374"/>
                </a:lnTo>
                <a:lnTo>
                  <a:pt x="9346" y="1772454"/>
                </a:lnTo>
                <a:lnTo>
                  <a:pt x="0" y="1964816"/>
                </a:lnTo>
                <a:lnTo>
                  <a:pt x="9346" y="2157179"/>
                </a:lnTo>
                <a:lnTo>
                  <a:pt x="36901" y="2345258"/>
                </a:lnTo>
                <a:lnTo>
                  <a:pt x="81939" y="2528452"/>
                </a:lnTo>
                <a:lnTo>
                  <a:pt x="143735" y="2706156"/>
                </a:lnTo>
                <a:lnTo>
                  <a:pt x="221562" y="2877766"/>
                </a:lnTo>
                <a:lnTo>
                  <a:pt x="314696" y="3042680"/>
                </a:lnTo>
                <a:lnTo>
                  <a:pt x="422411" y="3200292"/>
                </a:lnTo>
                <a:lnTo>
                  <a:pt x="543981" y="3350001"/>
                </a:lnTo>
                <a:lnTo>
                  <a:pt x="678680" y="3491201"/>
                </a:lnTo>
                <a:lnTo>
                  <a:pt x="825784" y="3623290"/>
                </a:lnTo>
                <a:lnTo>
                  <a:pt x="984565" y="3745664"/>
                </a:lnTo>
                <a:lnTo>
                  <a:pt x="1154300" y="3857719"/>
                </a:lnTo>
                <a:lnTo>
                  <a:pt x="1334261" y="3958852"/>
                </a:lnTo>
                <a:lnTo>
                  <a:pt x="1523724" y="4048459"/>
                </a:lnTo>
                <a:lnTo>
                  <a:pt x="1721963" y="4125936"/>
                </a:lnTo>
                <a:lnTo>
                  <a:pt x="1928252" y="4190681"/>
                </a:lnTo>
                <a:lnTo>
                  <a:pt x="2141866" y="4242088"/>
                </a:lnTo>
                <a:lnTo>
                  <a:pt x="2362079" y="4279555"/>
                </a:lnTo>
                <a:lnTo>
                  <a:pt x="2588165" y="4302477"/>
                </a:lnTo>
                <a:lnTo>
                  <a:pt x="2819400" y="4310252"/>
                </a:lnTo>
                <a:lnTo>
                  <a:pt x="3050634" y="4302477"/>
                </a:lnTo>
                <a:lnTo>
                  <a:pt x="3276720" y="4279555"/>
                </a:lnTo>
                <a:lnTo>
                  <a:pt x="3496933" y="4242088"/>
                </a:lnTo>
                <a:lnTo>
                  <a:pt x="3710547" y="4190681"/>
                </a:lnTo>
                <a:lnTo>
                  <a:pt x="3916836" y="4125936"/>
                </a:lnTo>
                <a:lnTo>
                  <a:pt x="4115075" y="4048459"/>
                </a:lnTo>
                <a:lnTo>
                  <a:pt x="4304538" y="3958852"/>
                </a:lnTo>
                <a:lnTo>
                  <a:pt x="4335398" y="3941510"/>
                </a:lnTo>
                <a:lnTo>
                  <a:pt x="4335398" y="0"/>
                </a:lnTo>
                <a:close/>
              </a:path>
            </a:pathLst>
          </a:custGeom>
          <a:solidFill>
            <a:srgbClr val="FFFFFF"/>
          </a:solidFill>
        </p:spPr>
        <p:txBody>
          <a:bodyPr wrap="square" lIns="0" tIns="0" rIns="0" bIns="0" rtlCol="0"/>
          <a:lstStyle/>
          <a:p>
            <a:endParaRPr/>
          </a:p>
        </p:txBody>
      </p:sp>
      <p:sp>
        <p:nvSpPr>
          <p:cNvPr id="9" name="object 9"/>
          <p:cNvSpPr/>
          <p:nvPr/>
        </p:nvSpPr>
        <p:spPr>
          <a:xfrm>
            <a:off x="7856601" y="0"/>
            <a:ext cx="1282700" cy="1965325"/>
          </a:xfrm>
          <a:custGeom>
            <a:avLst/>
            <a:gdLst/>
            <a:ahLst/>
            <a:cxnLst/>
            <a:rect l="l" t="t" r="r" b="b"/>
            <a:pathLst>
              <a:path w="1282700" h="1965325">
                <a:moveTo>
                  <a:pt x="0" y="1964816"/>
                </a:moveTo>
                <a:lnTo>
                  <a:pt x="9346" y="1772454"/>
                </a:lnTo>
                <a:lnTo>
                  <a:pt x="36901" y="1584374"/>
                </a:lnTo>
                <a:lnTo>
                  <a:pt x="81939" y="1401181"/>
                </a:lnTo>
                <a:lnTo>
                  <a:pt x="143735" y="1223477"/>
                </a:lnTo>
                <a:lnTo>
                  <a:pt x="221562" y="1051867"/>
                </a:lnTo>
                <a:lnTo>
                  <a:pt x="314696" y="886953"/>
                </a:lnTo>
                <a:lnTo>
                  <a:pt x="422411" y="729341"/>
                </a:lnTo>
                <a:lnTo>
                  <a:pt x="543981" y="579632"/>
                </a:lnTo>
                <a:lnTo>
                  <a:pt x="678680" y="438432"/>
                </a:lnTo>
                <a:lnTo>
                  <a:pt x="825784" y="306342"/>
                </a:lnTo>
                <a:lnTo>
                  <a:pt x="984565" y="183968"/>
                </a:lnTo>
                <a:lnTo>
                  <a:pt x="1154300" y="71913"/>
                </a:lnTo>
                <a:lnTo>
                  <a:pt x="1282267" y="0"/>
                </a:lnTo>
              </a:path>
            </a:pathLst>
          </a:custGeom>
          <a:ln w="25146">
            <a:solidFill>
              <a:srgbClr val="385D8A"/>
            </a:solidFill>
          </a:ln>
        </p:spPr>
        <p:txBody>
          <a:bodyPr wrap="square" lIns="0" tIns="0" rIns="0" bIns="0" rtlCol="0"/>
          <a:lstStyle/>
          <a:p>
            <a:endParaRPr/>
          </a:p>
        </p:txBody>
      </p:sp>
      <p:sp>
        <p:nvSpPr>
          <p:cNvPr id="10" name="object 10"/>
          <p:cNvSpPr/>
          <p:nvPr/>
        </p:nvSpPr>
        <p:spPr>
          <a:xfrm>
            <a:off x="7856601" y="1964817"/>
            <a:ext cx="4335780" cy="2345690"/>
          </a:xfrm>
          <a:custGeom>
            <a:avLst/>
            <a:gdLst/>
            <a:ahLst/>
            <a:cxnLst/>
            <a:rect l="l" t="t" r="r" b="b"/>
            <a:pathLst>
              <a:path w="4335780" h="2345690">
                <a:moveTo>
                  <a:pt x="4335398" y="1976693"/>
                </a:moveTo>
                <a:lnTo>
                  <a:pt x="4115075" y="2083642"/>
                </a:lnTo>
                <a:lnTo>
                  <a:pt x="3916836" y="2161120"/>
                </a:lnTo>
                <a:lnTo>
                  <a:pt x="3710547" y="2225864"/>
                </a:lnTo>
                <a:lnTo>
                  <a:pt x="3496933" y="2277271"/>
                </a:lnTo>
                <a:lnTo>
                  <a:pt x="3276720" y="2314738"/>
                </a:lnTo>
                <a:lnTo>
                  <a:pt x="3050634" y="2337660"/>
                </a:lnTo>
                <a:lnTo>
                  <a:pt x="2819400" y="2345436"/>
                </a:lnTo>
                <a:lnTo>
                  <a:pt x="2588165" y="2337660"/>
                </a:lnTo>
                <a:lnTo>
                  <a:pt x="2362079" y="2314738"/>
                </a:lnTo>
                <a:lnTo>
                  <a:pt x="2141866" y="2277271"/>
                </a:lnTo>
                <a:lnTo>
                  <a:pt x="1928252" y="2225864"/>
                </a:lnTo>
                <a:lnTo>
                  <a:pt x="1721963" y="2161120"/>
                </a:lnTo>
                <a:lnTo>
                  <a:pt x="1523724" y="2083642"/>
                </a:lnTo>
                <a:lnTo>
                  <a:pt x="1334261" y="1994035"/>
                </a:lnTo>
                <a:lnTo>
                  <a:pt x="1154300" y="1892903"/>
                </a:lnTo>
                <a:lnTo>
                  <a:pt x="984565" y="1780847"/>
                </a:lnTo>
                <a:lnTo>
                  <a:pt x="825784" y="1658473"/>
                </a:lnTo>
                <a:lnTo>
                  <a:pt x="678680" y="1526384"/>
                </a:lnTo>
                <a:lnTo>
                  <a:pt x="543981" y="1385184"/>
                </a:lnTo>
                <a:lnTo>
                  <a:pt x="422411" y="1235475"/>
                </a:lnTo>
                <a:lnTo>
                  <a:pt x="314696" y="1077863"/>
                </a:lnTo>
                <a:lnTo>
                  <a:pt x="221562" y="912949"/>
                </a:lnTo>
                <a:lnTo>
                  <a:pt x="143735" y="741339"/>
                </a:lnTo>
                <a:lnTo>
                  <a:pt x="81939" y="563635"/>
                </a:lnTo>
                <a:lnTo>
                  <a:pt x="36901" y="380442"/>
                </a:lnTo>
                <a:lnTo>
                  <a:pt x="9346" y="192362"/>
                </a:lnTo>
                <a:lnTo>
                  <a:pt x="0" y="0"/>
                </a:lnTo>
              </a:path>
            </a:pathLst>
          </a:custGeom>
          <a:ln w="25146">
            <a:solidFill>
              <a:srgbClr val="385D8A"/>
            </a:solidFill>
          </a:ln>
        </p:spPr>
        <p:txBody>
          <a:bodyPr wrap="square" lIns="0" tIns="0" rIns="0" bIns="0" rtlCol="0"/>
          <a:lstStyle/>
          <a:p>
            <a:endParaRPr/>
          </a:p>
        </p:txBody>
      </p:sp>
      <p:sp>
        <p:nvSpPr>
          <p:cNvPr id="11" name="object 11"/>
          <p:cNvSpPr/>
          <p:nvPr/>
        </p:nvSpPr>
        <p:spPr>
          <a:xfrm>
            <a:off x="9229344" y="1108710"/>
            <a:ext cx="2331719" cy="2339339"/>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3458336" y="0"/>
            <a:ext cx="4772025" cy="3353435"/>
          </a:xfrm>
          <a:custGeom>
            <a:avLst/>
            <a:gdLst/>
            <a:ahLst/>
            <a:cxnLst/>
            <a:rect l="l" t="t" r="r" b="b"/>
            <a:pathLst>
              <a:path w="4772025" h="3353435">
                <a:moveTo>
                  <a:pt x="232792" y="0"/>
                </a:moveTo>
                <a:lnTo>
                  <a:pt x="187490" y="94795"/>
                </a:lnTo>
                <a:lnTo>
                  <a:pt x="121631" y="266405"/>
                </a:lnTo>
                <a:lnTo>
                  <a:pt x="69338" y="444109"/>
                </a:lnTo>
                <a:lnTo>
                  <a:pt x="31226" y="627303"/>
                </a:lnTo>
                <a:lnTo>
                  <a:pt x="7908" y="815382"/>
                </a:lnTo>
                <a:lnTo>
                  <a:pt x="0" y="1007745"/>
                </a:lnTo>
                <a:lnTo>
                  <a:pt x="7908" y="1200107"/>
                </a:lnTo>
                <a:lnTo>
                  <a:pt x="31226" y="1388187"/>
                </a:lnTo>
                <a:lnTo>
                  <a:pt x="69338" y="1571380"/>
                </a:lnTo>
                <a:lnTo>
                  <a:pt x="121631" y="1749084"/>
                </a:lnTo>
                <a:lnTo>
                  <a:pt x="187490" y="1920694"/>
                </a:lnTo>
                <a:lnTo>
                  <a:pt x="266301" y="2085608"/>
                </a:lnTo>
                <a:lnTo>
                  <a:pt x="357451" y="2243220"/>
                </a:lnTo>
                <a:lnTo>
                  <a:pt x="460326" y="2392929"/>
                </a:lnTo>
                <a:lnTo>
                  <a:pt x="574310" y="2534129"/>
                </a:lnTo>
                <a:lnTo>
                  <a:pt x="698792" y="2666219"/>
                </a:lnTo>
                <a:lnTo>
                  <a:pt x="833155" y="2788592"/>
                </a:lnTo>
                <a:lnTo>
                  <a:pt x="976787" y="2900648"/>
                </a:lnTo>
                <a:lnTo>
                  <a:pt x="1129073" y="3001781"/>
                </a:lnTo>
                <a:lnTo>
                  <a:pt x="1289400" y="3091387"/>
                </a:lnTo>
                <a:lnTo>
                  <a:pt x="1457153" y="3168865"/>
                </a:lnTo>
                <a:lnTo>
                  <a:pt x="1631718" y="3233609"/>
                </a:lnTo>
                <a:lnTo>
                  <a:pt x="1812482" y="3285016"/>
                </a:lnTo>
                <a:lnTo>
                  <a:pt x="1998829" y="3322483"/>
                </a:lnTo>
                <a:lnTo>
                  <a:pt x="2190147" y="3345406"/>
                </a:lnTo>
                <a:lnTo>
                  <a:pt x="2385822" y="3353181"/>
                </a:lnTo>
                <a:lnTo>
                  <a:pt x="2581496" y="3345406"/>
                </a:lnTo>
                <a:lnTo>
                  <a:pt x="2772814" y="3322483"/>
                </a:lnTo>
                <a:lnTo>
                  <a:pt x="2959161" y="3285016"/>
                </a:lnTo>
                <a:lnTo>
                  <a:pt x="3139925" y="3233609"/>
                </a:lnTo>
                <a:lnTo>
                  <a:pt x="3314490" y="3168865"/>
                </a:lnTo>
                <a:lnTo>
                  <a:pt x="3482243" y="3091387"/>
                </a:lnTo>
                <a:lnTo>
                  <a:pt x="3642570" y="3001781"/>
                </a:lnTo>
                <a:lnTo>
                  <a:pt x="3794856" y="2900648"/>
                </a:lnTo>
                <a:lnTo>
                  <a:pt x="3938488" y="2788592"/>
                </a:lnTo>
                <a:lnTo>
                  <a:pt x="4072851" y="2666219"/>
                </a:lnTo>
                <a:lnTo>
                  <a:pt x="4197333" y="2534129"/>
                </a:lnTo>
                <a:lnTo>
                  <a:pt x="4311317" y="2392929"/>
                </a:lnTo>
                <a:lnTo>
                  <a:pt x="4414192" y="2243220"/>
                </a:lnTo>
                <a:lnTo>
                  <a:pt x="4505342" y="2085608"/>
                </a:lnTo>
                <a:lnTo>
                  <a:pt x="4584153" y="1920694"/>
                </a:lnTo>
                <a:lnTo>
                  <a:pt x="4650012" y="1749084"/>
                </a:lnTo>
                <a:lnTo>
                  <a:pt x="4702305" y="1571380"/>
                </a:lnTo>
                <a:lnTo>
                  <a:pt x="4740417" y="1388187"/>
                </a:lnTo>
                <a:lnTo>
                  <a:pt x="4763735" y="1200107"/>
                </a:lnTo>
                <a:lnTo>
                  <a:pt x="4771644" y="1007745"/>
                </a:lnTo>
                <a:lnTo>
                  <a:pt x="4763735" y="815382"/>
                </a:lnTo>
                <a:lnTo>
                  <a:pt x="4740417" y="627303"/>
                </a:lnTo>
                <a:lnTo>
                  <a:pt x="4702305" y="444109"/>
                </a:lnTo>
                <a:lnTo>
                  <a:pt x="4650012" y="266405"/>
                </a:lnTo>
                <a:lnTo>
                  <a:pt x="4584153" y="94795"/>
                </a:lnTo>
                <a:lnTo>
                  <a:pt x="4538851" y="0"/>
                </a:lnTo>
                <a:lnTo>
                  <a:pt x="232792" y="0"/>
                </a:lnTo>
              </a:path>
            </a:pathLst>
          </a:custGeom>
          <a:solidFill>
            <a:srgbClr val="FFFFFF"/>
          </a:solidFill>
        </p:spPr>
        <p:txBody>
          <a:bodyPr wrap="square" lIns="0" tIns="0" rIns="0" bIns="0" rtlCol="0"/>
          <a:lstStyle/>
          <a:p>
            <a:endParaRPr/>
          </a:p>
        </p:txBody>
      </p:sp>
      <p:sp>
        <p:nvSpPr>
          <p:cNvPr id="13" name="object 13"/>
          <p:cNvSpPr/>
          <p:nvPr/>
        </p:nvSpPr>
        <p:spPr>
          <a:xfrm>
            <a:off x="3458336" y="0"/>
            <a:ext cx="233045" cy="1007744"/>
          </a:xfrm>
          <a:custGeom>
            <a:avLst/>
            <a:gdLst/>
            <a:ahLst/>
            <a:cxnLst/>
            <a:rect l="l" t="t" r="r" b="b"/>
            <a:pathLst>
              <a:path w="233045" h="1007744">
                <a:moveTo>
                  <a:pt x="0" y="1007745"/>
                </a:moveTo>
                <a:lnTo>
                  <a:pt x="7908" y="815382"/>
                </a:lnTo>
                <a:lnTo>
                  <a:pt x="31226" y="627303"/>
                </a:lnTo>
                <a:lnTo>
                  <a:pt x="69338" y="444109"/>
                </a:lnTo>
                <a:lnTo>
                  <a:pt x="121631" y="266405"/>
                </a:lnTo>
                <a:lnTo>
                  <a:pt x="187490" y="94795"/>
                </a:lnTo>
                <a:lnTo>
                  <a:pt x="232792" y="0"/>
                </a:lnTo>
              </a:path>
            </a:pathLst>
          </a:custGeom>
          <a:ln w="25146">
            <a:solidFill>
              <a:srgbClr val="FFFFFF"/>
            </a:solidFill>
          </a:ln>
        </p:spPr>
        <p:txBody>
          <a:bodyPr wrap="square" lIns="0" tIns="0" rIns="0" bIns="0" rtlCol="0"/>
          <a:lstStyle/>
          <a:p>
            <a:endParaRPr/>
          </a:p>
        </p:txBody>
      </p:sp>
      <p:sp>
        <p:nvSpPr>
          <p:cNvPr id="14" name="object 14"/>
          <p:cNvSpPr/>
          <p:nvPr/>
        </p:nvSpPr>
        <p:spPr>
          <a:xfrm>
            <a:off x="3458336" y="0"/>
            <a:ext cx="4772025" cy="3353435"/>
          </a:xfrm>
          <a:custGeom>
            <a:avLst/>
            <a:gdLst/>
            <a:ahLst/>
            <a:cxnLst/>
            <a:rect l="l" t="t" r="r" b="b"/>
            <a:pathLst>
              <a:path w="4772025" h="3353435">
                <a:moveTo>
                  <a:pt x="4538851" y="0"/>
                </a:moveTo>
                <a:lnTo>
                  <a:pt x="4584153" y="94795"/>
                </a:lnTo>
                <a:lnTo>
                  <a:pt x="4650012" y="266405"/>
                </a:lnTo>
                <a:lnTo>
                  <a:pt x="4702305" y="444109"/>
                </a:lnTo>
                <a:lnTo>
                  <a:pt x="4740417" y="627303"/>
                </a:lnTo>
                <a:lnTo>
                  <a:pt x="4763735" y="815382"/>
                </a:lnTo>
                <a:lnTo>
                  <a:pt x="4771644" y="1007745"/>
                </a:lnTo>
                <a:lnTo>
                  <a:pt x="4763735" y="1200107"/>
                </a:lnTo>
                <a:lnTo>
                  <a:pt x="4740417" y="1388187"/>
                </a:lnTo>
                <a:lnTo>
                  <a:pt x="4702305" y="1571380"/>
                </a:lnTo>
                <a:lnTo>
                  <a:pt x="4650012" y="1749084"/>
                </a:lnTo>
                <a:lnTo>
                  <a:pt x="4584153" y="1920694"/>
                </a:lnTo>
                <a:lnTo>
                  <a:pt x="4505342" y="2085608"/>
                </a:lnTo>
                <a:lnTo>
                  <a:pt x="4414192" y="2243220"/>
                </a:lnTo>
                <a:lnTo>
                  <a:pt x="4311317" y="2392929"/>
                </a:lnTo>
                <a:lnTo>
                  <a:pt x="4197333" y="2534129"/>
                </a:lnTo>
                <a:lnTo>
                  <a:pt x="4072851" y="2666219"/>
                </a:lnTo>
                <a:lnTo>
                  <a:pt x="3938488" y="2788592"/>
                </a:lnTo>
                <a:lnTo>
                  <a:pt x="3794856" y="2900648"/>
                </a:lnTo>
                <a:lnTo>
                  <a:pt x="3642570" y="3001781"/>
                </a:lnTo>
                <a:lnTo>
                  <a:pt x="3482243" y="3091387"/>
                </a:lnTo>
                <a:lnTo>
                  <a:pt x="3314490" y="3168865"/>
                </a:lnTo>
                <a:lnTo>
                  <a:pt x="3139925" y="3233609"/>
                </a:lnTo>
                <a:lnTo>
                  <a:pt x="2959161" y="3285016"/>
                </a:lnTo>
                <a:lnTo>
                  <a:pt x="2772814" y="3322483"/>
                </a:lnTo>
                <a:lnTo>
                  <a:pt x="2581496" y="3345406"/>
                </a:lnTo>
                <a:lnTo>
                  <a:pt x="2385822" y="3353181"/>
                </a:lnTo>
                <a:lnTo>
                  <a:pt x="2190147" y="3345406"/>
                </a:lnTo>
                <a:lnTo>
                  <a:pt x="1998829" y="3322483"/>
                </a:lnTo>
                <a:lnTo>
                  <a:pt x="1812482" y="3285016"/>
                </a:lnTo>
                <a:lnTo>
                  <a:pt x="1631718" y="3233609"/>
                </a:lnTo>
                <a:lnTo>
                  <a:pt x="1457153" y="3168865"/>
                </a:lnTo>
                <a:lnTo>
                  <a:pt x="1289400" y="3091387"/>
                </a:lnTo>
                <a:lnTo>
                  <a:pt x="1129073" y="3001781"/>
                </a:lnTo>
                <a:lnTo>
                  <a:pt x="976787" y="2900648"/>
                </a:lnTo>
                <a:lnTo>
                  <a:pt x="833155" y="2788592"/>
                </a:lnTo>
                <a:lnTo>
                  <a:pt x="698792" y="2666219"/>
                </a:lnTo>
                <a:lnTo>
                  <a:pt x="574310" y="2534129"/>
                </a:lnTo>
                <a:lnTo>
                  <a:pt x="460326" y="2392929"/>
                </a:lnTo>
                <a:lnTo>
                  <a:pt x="357451" y="2243220"/>
                </a:lnTo>
                <a:lnTo>
                  <a:pt x="266301" y="2085608"/>
                </a:lnTo>
                <a:lnTo>
                  <a:pt x="187490" y="1920694"/>
                </a:lnTo>
                <a:lnTo>
                  <a:pt x="121631" y="1749084"/>
                </a:lnTo>
                <a:lnTo>
                  <a:pt x="69338" y="1571380"/>
                </a:lnTo>
                <a:lnTo>
                  <a:pt x="31226" y="1388187"/>
                </a:lnTo>
                <a:lnTo>
                  <a:pt x="7908" y="1200107"/>
                </a:lnTo>
                <a:lnTo>
                  <a:pt x="0" y="1007745"/>
                </a:lnTo>
              </a:path>
            </a:pathLst>
          </a:custGeom>
          <a:ln w="25146">
            <a:solidFill>
              <a:srgbClr val="FFFFFF"/>
            </a:solidFill>
          </a:ln>
        </p:spPr>
        <p:txBody>
          <a:bodyPr wrap="square" lIns="0" tIns="0" rIns="0" bIns="0" rtlCol="0"/>
          <a:lstStyle/>
          <a:p>
            <a:endParaRPr/>
          </a:p>
        </p:txBody>
      </p:sp>
      <p:sp>
        <p:nvSpPr>
          <p:cNvPr id="15" name="object 15"/>
          <p:cNvSpPr/>
          <p:nvPr/>
        </p:nvSpPr>
        <p:spPr>
          <a:xfrm>
            <a:off x="4335780" y="281940"/>
            <a:ext cx="2987801" cy="2133599"/>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6D349DF-1B4C-49AC-802F-6C28106C74A0}"/>
              </a:ext>
            </a:extLst>
          </p:cNvPr>
          <p:cNvSpPr>
            <a:spLocks noGrp="1"/>
          </p:cNvSpPr>
          <p:nvPr>
            <p:ph type="title"/>
          </p:nvPr>
        </p:nvSpPr>
        <p:spPr>
          <a:xfrm>
            <a:off x="966952" y="1204108"/>
            <a:ext cx="2669406" cy="1781175"/>
          </a:xfrm>
        </p:spPr>
        <p:txBody>
          <a:bodyPr>
            <a:normAutofit/>
          </a:bodyPr>
          <a:lstStyle/>
          <a:p>
            <a:r>
              <a:rPr lang="en-US" sz="3200">
                <a:solidFill>
                  <a:srgbClr val="FFFFFF"/>
                </a:solidFill>
              </a:rPr>
              <a:t>Three (3)  Documents </a:t>
            </a:r>
          </a:p>
        </p:txBody>
      </p:sp>
      <p:pic>
        <p:nvPicPr>
          <p:cNvPr id="5" name="Picture 4" descr="A picture containing drawing, window&#10;&#10;Description automatically generated">
            <a:extLst>
              <a:ext uri="{FF2B5EF4-FFF2-40B4-BE49-F238E27FC236}">
                <a16:creationId xmlns:a16="http://schemas.microsoft.com/office/drawing/2014/main" id="{C6050640-C2FA-43E7-82E4-9D44C3E9CB5E}"/>
              </a:ext>
            </a:extLst>
          </p:cNvPr>
          <p:cNvPicPr>
            <a:picLocks noChangeAspect="1"/>
          </p:cNvPicPr>
          <p:nvPr/>
        </p:nvPicPr>
        <p:blipFill rotWithShape="1">
          <a:blip r:embed="rId3">
            <a:extLst>
              <a:ext uri="{28A0092B-C50C-407E-A947-70E740481C1C}">
                <a14:useLocalDpi xmlns:a14="http://schemas.microsoft.com/office/drawing/2010/main" val="0"/>
              </a:ext>
            </a:extLst>
          </a:blip>
          <a:srcRect l="5889" r="4055" b="1"/>
          <a:stretch/>
        </p:blipFill>
        <p:spPr>
          <a:xfrm>
            <a:off x="5341338" y="952500"/>
            <a:ext cx="5545250" cy="4829963"/>
          </a:xfrm>
          <a:prstGeom prst="rect">
            <a:avLst/>
          </a:prstGeom>
        </p:spPr>
      </p:pic>
      <p:sp>
        <p:nvSpPr>
          <p:cNvPr id="4" name="Slide Number Placeholder 3">
            <a:extLst>
              <a:ext uri="{FF2B5EF4-FFF2-40B4-BE49-F238E27FC236}">
                <a16:creationId xmlns:a16="http://schemas.microsoft.com/office/drawing/2014/main" id="{6B5079DE-2CEC-4D4D-B7D2-692D0FFCC9D2}"/>
              </a:ext>
            </a:extLst>
          </p:cNvPr>
          <p:cNvSpPr>
            <a:spLocks noGrp="1"/>
          </p:cNvSpPr>
          <p:nvPr>
            <p:ph type="sldNum" sz="quarter" idx="7"/>
          </p:nvPr>
        </p:nvSpPr>
        <p:spPr>
          <a:xfrm>
            <a:off x="10325100" y="6356350"/>
            <a:ext cx="1028700" cy="365125"/>
          </a:xfrm>
          <a:prstGeom prst="rect">
            <a:avLst/>
          </a:prstGeom>
        </p:spPr>
        <p:txBody>
          <a:bodyPr vert="horz" lIns="91440" tIns="45720" rIns="91440" bIns="45720" rtlCol="0">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A6AF1B4E-90EC-4A51-B6E5-B702C054ECB0}" type="slidenum">
              <a:rPr lang="en-US">
                <a:solidFill>
                  <a:prstClr val="black">
                    <a:tint val="75000"/>
                  </a:prstClr>
                </a:solidFill>
              </a:rPr>
              <a:pPr>
                <a:spcAft>
                  <a:spcPts val="600"/>
                </a:spcAft>
              </a:pPr>
              <a:t>10</a:t>
            </a:fld>
            <a:endParaRPr lang="en-US">
              <a:solidFill>
                <a:prstClr val="black">
                  <a:tint val="75000"/>
                </a:prstClr>
              </a:solidFill>
            </a:endParaRPr>
          </a:p>
        </p:txBody>
      </p:sp>
      <p:graphicFrame>
        <p:nvGraphicFramePr>
          <p:cNvPr id="6" name="Content Placeholder 2">
            <a:extLst>
              <a:ext uri="{FF2B5EF4-FFF2-40B4-BE49-F238E27FC236}">
                <a16:creationId xmlns:a16="http://schemas.microsoft.com/office/drawing/2014/main" id="{5F4E129B-1D5C-4115-AA6D-F598B9E747BB}"/>
              </a:ext>
            </a:extLst>
          </p:cNvPr>
          <p:cNvGraphicFramePr>
            <a:graphicFrameLocks noGrp="1"/>
          </p:cNvGraphicFramePr>
          <p:nvPr>
            <p:ph idx="4294967295"/>
            <p:extLst>
              <p:ext uri="{D42A27DB-BD31-4B8C-83A1-F6EECF244321}">
                <p14:modId xmlns:p14="http://schemas.microsoft.com/office/powerpoint/2010/main" val="681248499"/>
              </p:ext>
            </p:extLst>
          </p:nvPr>
        </p:nvGraphicFramePr>
        <p:xfrm>
          <a:off x="966951" y="3355130"/>
          <a:ext cx="2669407" cy="24273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35140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024" y="68944"/>
            <a:ext cx="11887326" cy="750133"/>
          </a:xfrm>
          <a:prstGeom prst="rect">
            <a:avLst/>
          </a:prstGeom>
        </p:spPr>
        <p:txBody>
          <a:bodyPr vert="horz" wrap="square" lIns="0" tIns="194238" rIns="0" bIns="0" rtlCol="0" anchor="t">
            <a:spAutoFit/>
          </a:bodyPr>
          <a:lstStyle/>
          <a:p>
            <a:pPr marL="506095"/>
            <a:r>
              <a:rPr spc="-5"/>
              <a:t>W</a:t>
            </a:r>
            <a:r>
              <a:rPr spc="-30"/>
              <a:t>h</a:t>
            </a:r>
            <a:r>
              <a:rPr spc="-65"/>
              <a:t>a</a:t>
            </a:r>
            <a:r>
              <a:rPr spc="-15"/>
              <a:t>t</a:t>
            </a:r>
            <a:r>
              <a:t> </a:t>
            </a:r>
            <a:r>
              <a:rPr spc="-10"/>
              <a:t>a</a:t>
            </a:r>
            <a:r>
              <a:rPr spc="-50"/>
              <a:t>r</a:t>
            </a:r>
            <a:r>
              <a:t>e</a:t>
            </a:r>
            <a:r>
              <a:rPr spc="-20"/>
              <a:t> </a:t>
            </a:r>
            <a:r>
              <a:rPr spc="-30"/>
              <a:t>th</a:t>
            </a:r>
            <a:r>
              <a:rPr spc="-20"/>
              <a:t>e</a:t>
            </a:r>
            <a:r>
              <a:rPr lang="en-US"/>
              <a:t> District's </a:t>
            </a:r>
            <a:r>
              <a:rPr lang="en-US" spc="-30"/>
              <a:t>2021</a:t>
            </a:r>
            <a:r>
              <a:rPr lang="en-US" spc="-5"/>
              <a:t>-22</a:t>
            </a:r>
            <a:r>
              <a:rPr spc="-30"/>
              <a:t> </a:t>
            </a:r>
            <a:r>
              <a:rPr spc="-100"/>
              <a:t>th</a:t>
            </a:r>
            <a:r>
              <a:rPr spc="-140"/>
              <a:t>r</a:t>
            </a:r>
            <a:r>
              <a:rPr spc="-100"/>
              <a:t>ou</a:t>
            </a:r>
            <a:r>
              <a:rPr spc="-95"/>
              <a:t>g</a:t>
            </a:r>
            <a:r>
              <a:rPr spc="-20"/>
              <a:t>h</a:t>
            </a:r>
            <a:r>
              <a:rPr spc="-50"/>
              <a:t> </a:t>
            </a:r>
            <a:r>
              <a:rPr spc="-20"/>
              <a:t>20</a:t>
            </a:r>
            <a:r>
              <a:rPr lang="en-US" spc="-20"/>
              <a:t>23</a:t>
            </a:r>
            <a:r>
              <a:rPr spc="-5"/>
              <a:t>-</a:t>
            </a:r>
            <a:r>
              <a:rPr spc="-40"/>
              <a:t>2</a:t>
            </a:r>
            <a:r>
              <a:rPr lang="en-US" spc="-40"/>
              <a:t>4</a:t>
            </a:r>
            <a:r>
              <a:rPr spc="5"/>
              <a:t> </a:t>
            </a:r>
            <a:r>
              <a:rPr spc="-114"/>
              <a:t>L</a:t>
            </a:r>
            <a:r>
              <a:rPr spc="-5"/>
              <a:t>CA</a:t>
            </a:r>
            <a:r>
              <a:t>P</a:t>
            </a:r>
            <a:r>
              <a:rPr spc="5"/>
              <a:t> </a:t>
            </a:r>
            <a:r>
              <a:rPr spc="-45"/>
              <a:t>g</a:t>
            </a:r>
            <a:r>
              <a:rPr spc="-25"/>
              <a:t>o</a:t>
            </a:r>
            <a:r>
              <a:rPr spc="-35"/>
              <a:t>a</a:t>
            </a:r>
            <a:r>
              <a:rPr spc="-20"/>
              <a:t>ls</a:t>
            </a:r>
            <a:r>
              <a:t>?</a:t>
            </a:r>
          </a:p>
        </p:txBody>
      </p:sp>
      <p:sp>
        <p:nvSpPr>
          <p:cNvPr id="3" name="object 3"/>
          <p:cNvSpPr/>
          <p:nvPr/>
        </p:nvSpPr>
        <p:spPr>
          <a:xfrm>
            <a:off x="8947404" y="4453128"/>
            <a:ext cx="1796794" cy="133197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743455" y="3845052"/>
            <a:ext cx="1563623" cy="1831847"/>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651748" y="4584191"/>
            <a:ext cx="313055" cy="346075"/>
          </a:xfrm>
          <a:custGeom>
            <a:avLst/>
            <a:gdLst/>
            <a:ahLst/>
            <a:cxnLst/>
            <a:rect l="l" t="t" r="r" b="b"/>
            <a:pathLst>
              <a:path w="313054" h="346075">
                <a:moveTo>
                  <a:pt x="154381" y="0"/>
                </a:moveTo>
                <a:lnTo>
                  <a:pt x="114922" y="5905"/>
                </a:lnTo>
                <a:lnTo>
                  <a:pt x="78740" y="22428"/>
                </a:lnTo>
                <a:lnTo>
                  <a:pt x="47904" y="48196"/>
                </a:lnTo>
                <a:lnTo>
                  <a:pt x="23723" y="81622"/>
                </a:lnTo>
                <a:lnTo>
                  <a:pt x="7162" y="121386"/>
                </a:lnTo>
                <a:lnTo>
                  <a:pt x="0" y="199008"/>
                </a:lnTo>
                <a:lnTo>
                  <a:pt x="2590" y="213474"/>
                </a:lnTo>
                <a:lnTo>
                  <a:pt x="16675" y="253885"/>
                </a:lnTo>
                <a:lnTo>
                  <a:pt x="39344" y="288721"/>
                </a:lnTo>
                <a:lnTo>
                  <a:pt x="69405" y="316509"/>
                </a:lnTo>
                <a:lnTo>
                  <a:pt x="105664" y="335787"/>
                </a:lnTo>
                <a:lnTo>
                  <a:pt x="146939" y="345097"/>
                </a:lnTo>
                <a:lnTo>
                  <a:pt x="161607" y="345732"/>
                </a:lnTo>
                <a:lnTo>
                  <a:pt x="175488" y="344512"/>
                </a:lnTo>
                <a:lnTo>
                  <a:pt x="214718" y="333311"/>
                </a:lnTo>
                <a:lnTo>
                  <a:pt x="249262" y="312064"/>
                </a:lnTo>
                <a:lnTo>
                  <a:pt x="277723" y="282282"/>
                </a:lnTo>
                <a:lnTo>
                  <a:pt x="298704" y="245529"/>
                </a:lnTo>
                <a:lnTo>
                  <a:pt x="310781" y="203326"/>
                </a:lnTo>
                <a:lnTo>
                  <a:pt x="312762" y="184149"/>
                </a:lnTo>
                <a:lnTo>
                  <a:pt x="311861" y="150240"/>
                </a:lnTo>
                <a:lnTo>
                  <a:pt x="301409" y="107213"/>
                </a:lnTo>
                <a:lnTo>
                  <a:pt x="281470" y="68986"/>
                </a:lnTo>
                <a:lnTo>
                  <a:pt x="254025" y="38087"/>
                </a:lnTo>
                <a:lnTo>
                  <a:pt x="220675" y="15633"/>
                </a:lnTo>
                <a:lnTo>
                  <a:pt x="182346" y="2641"/>
                </a:lnTo>
                <a:lnTo>
                  <a:pt x="154381" y="0"/>
                </a:lnTo>
                <a:close/>
              </a:path>
            </a:pathLst>
          </a:custGeom>
          <a:solidFill>
            <a:srgbClr val="000000"/>
          </a:solidFill>
        </p:spPr>
        <p:txBody>
          <a:bodyPr wrap="square" lIns="0" tIns="0" rIns="0" bIns="0" rtlCol="0"/>
          <a:lstStyle/>
          <a:p>
            <a:endParaRPr/>
          </a:p>
        </p:txBody>
      </p:sp>
      <p:sp>
        <p:nvSpPr>
          <p:cNvPr id="6" name="object 6"/>
          <p:cNvSpPr/>
          <p:nvPr/>
        </p:nvSpPr>
        <p:spPr>
          <a:xfrm>
            <a:off x="6491478" y="4584191"/>
            <a:ext cx="312420" cy="346075"/>
          </a:xfrm>
          <a:custGeom>
            <a:avLst/>
            <a:gdLst/>
            <a:ahLst/>
            <a:cxnLst/>
            <a:rect l="l" t="t" r="r" b="b"/>
            <a:pathLst>
              <a:path w="312420" h="346075">
                <a:moveTo>
                  <a:pt x="154000" y="0"/>
                </a:moveTo>
                <a:lnTo>
                  <a:pt x="114630" y="5905"/>
                </a:lnTo>
                <a:lnTo>
                  <a:pt x="78536" y="22428"/>
                </a:lnTo>
                <a:lnTo>
                  <a:pt x="47777" y="48196"/>
                </a:lnTo>
                <a:lnTo>
                  <a:pt x="23672" y="81622"/>
                </a:lnTo>
                <a:lnTo>
                  <a:pt x="7137" y="121386"/>
                </a:lnTo>
                <a:lnTo>
                  <a:pt x="0" y="199008"/>
                </a:lnTo>
                <a:lnTo>
                  <a:pt x="2578" y="213474"/>
                </a:lnTo>
                <a:lnTo>
                  <a:pt x="16636" y="253885"/>
                </a:lnTo>
                <a:lnTo>
                  <a:pt x="39242" y="288721"/>
                </a:lnTo>
                <a:lnTo>
                  <a:pt x="69227" y="316509"/>
                </a:lnTo>
                <a:lnTo>
                  <a:pt x="105397" y="335787"/>
                </a:lnTo>
                <a:lnTo>
                  <a:pt x="146570" y="345097"/>
                </a:lnTo>
                <a:lnTo>
                  <a:pt x="161213" y="345732"/>
                </a:lnTo>
                <a:lnTo>
                  <a:pt x="175056" y="344512"/>
                </a:lnTo>
                <a:lnTo>
                  <a:pt x="214198" y="333311"/>
                </a:lnTo>
                <a:lnTo>
                  <a:pt x="248653" y="312064"/>
                </a:lnTo>
                <a:lnTo>
                  <a:pt x="277050" y="282282"/>
                </a:lnTo>
                <a:lnTo>
                  <a:pt x="297967" y="245529"/>
                </a:lnTo>
                <a:lnTo>
                  <a:pt x="310019" y="203326"/>
                </a:lnTo>
                <a:lnTo>
                  <a:pt x="312000" y="184149"/>
                </a:lnTo>
                <a:lnTo>
                  <a:pt x="311099" y="150240"/>
                </a:lnTo>
                <a:lnTo>
                  <a:pt x="300672" y="107213"/>
                </a:lnTo>
                <a:lnTo>
                  <a:pt x="280784" y="68986"/>
                </a:lnTo>
                <a:lnTo>
                  <a:pt x="253403" y="38087"/>
                </a:lnTo>
                <a:lnTo>
                  <a:pt x="220141" y="15633"/>
                </a:lnTo>
                <a:lnTo>
                  <a:pt x="181902" y="2641"/>
                </a:lnTo>
                <a:lnTo>
                  <a:pt x="154000" y="0"/>
                </a:lnTo>
                <a:close/>
              </a:path>
            </a:pathLst>
          </a:custGeom>
          <a:solidFill>
            <a:srgbClr val="000000"/>
          </a:solidFill>
        </p:spPr>
        <p:txBody>
          <a:bodyPr wrap="square" lIns="0" tIns="0" rIns="0" bIns="0" rtlCol="0"/>
          <a:lstStyle/>
          <a:p>
            <a:endParaRPr/>
          </a:p>
        </p:txBody>
      </p:sp>
      <p:sp>
        <p:nvSpPr>
          <p:cNvPr id="7" name="object 7"/>
          <p:cNvSpPr/>
          <p:nvPr/>
        </p:nvSpPr>
        <p:spPr>
          <a:xfrm>
            <a:off x="5912353" y="5245608"/>
            <a:ext cx="629285" cy="346075"/>
          </a:xfrm>
          <a:custGeom>
            <a:avLst/>
            <a:gdLst/>
            <a:ahLst/>
            <a:cxnLst/>
            <a:rect l="l" t="t" r="r" b="b"/>
            <a:pathLst>
              <a:path w="629284" h="346075">
                <a:moveTo>
                  <a:pt x="326682" y="0"/>
                </a:moveTo>
                <a:lnTo>
                  <a:pt x="285356" y="1460"/>
                </a:lnTo>
                <a:lnTo>
                  <a:pt x="247091" y="6273"/>
                </a:lnTo>
                <a:lnTo>
                  <a:pt x="199834" y="17818"/>
                </a:lnTo>
                <a:lnTo>
                  <a:pt x="188556" y="21602"/>
                </a:lnTo>
                <a:lnTo>
                  <a:pt x="175933" y="25374"/>
                </a:lnTo>
                <a:lnTo>
                  <a:pt x="139331" y="39090"/>
                </a:lnTo>
                <a:lnTo>
                  <a:pt x="104609" y="55918"/>
                </a:lnTo>
                <a:lnTo>
                  <a:pt x="51003" y="89192"/>
                </a:lnTo>
                <a:lnTo>
                  <a:pt x="19050" y="118910"/>
                </a:lnTo>
                <a:lnTo>
                  <a:pt x="1143" y="159232"/>
                </a:lnTo>
                <a:lnTo>
                  <a:pt x="0" y="345592"/>
                </a:lnTo>
                <a:lnTo>
                  <a:pt x="629221" y="345592"/>
                </a:lnTo>
                <a:lnTo>
                  <a:pt x="628345" y="159232"/>
                </a:lnTo>
                <a:lnTo>
                  <a:pt x="615175" y="122186"/>
                </a:lnTo>
                <a:lnTo>
                  <a:pt x="585978" y="93878"/>
                </a:lnTo>
                <a:lnTo>
                  <a:pt x="553250" y="70624"/>
                </a:lnTo>
                <a:lnTo>
                  <a:pt x="519772" y="51688"/>
                </a:lnTo>
                <a:lnTo>
                  <a:pt x="474395" y="32359"/>
                </a:lnTo>
                <a:lnTo>
                  <a:pt x="426415" y="17741"/>
                </a:lnTo>
                <a:lnTo>
                  <a:pt x="376440" y="5968"/>
                </a:lnTo>
                <a:lnTo>
                  <a:pt x="339115" y="800"/>
                </a:lnTo>
                <a:lnTo>
                  <a:pt x="326682" y="0"/>
                </a:lnTo>
                <a:close/>
              </a:path>
            </a:pathLst>
          </a:custGeom>
          <a:solidFill>
            <a:srgbClr val="000000"/>
          </a:solidFill>
        </p:spPr>
        <p:txBody>
          <a:bodyPr wrap="square" lIns="0" tIns="0" rIns="0" bIns="0" rtlCol="0"/>
          <a:lstStyle/>
          <a:p>
            <a:endParaRPr/>
          </a:p>
        </p:txBody>
      </p:sp>
      <p:sp>
        <p:nvSpPr>
          <p:cNvPr id="8" name="object 8"/>
          <p:cNvSpPr/>
          <p:nvPr/>
        </p:nvSpPr>
        <p:spPr>
          <a:xfrm>
            <a:off x="6071615" y="4853178"/>
            <a:ext cx="312420" cy="346075"/>
          </a:xfrm>
          <a:custGeom>
            <a:avLst/>
            <a:gdLst/>
            <a:ahLst/>
            <a:cxnLst/>
            <a:rect l="l" t="t" r="r" b="b"/>
            <a:pathLst>
              <a:path w="312420" h="346075">
                <a:moveTo>
                  <a:pt x="154000" y="0"/>
                </a:moveTo>
                <a:lnTo>
                  <a:pt x="114630" y="5905"/>
                </a:lnTo>
                <a:lnTo>
                  <a:pt x="78536" y="22428"/>
                </a:lnTo>
                <a:lnTo>
                  <a:pt x="47777" y="48196"/>
                </a:lnTo>
                <a:lnTo>
                  <a:pt x="23672" y="81622"/>
                </a:lnTo>
                <a:lnTo>
                  <a:pt x="7137" y="121386"/>
                </a:lnTo>
                <a:lnTo>
                  <a:pt x="0" y="199009"/>
                </a:lnTo>
                <a:lnTo>
                  <a:pt x="2578" y="213474"/>
                </a:lnTo>
                <a:lnTo>
                  <a:pt x="16636" y="253885"/>
                </a:lnTo>
                <a:lnTo>
                  <a:pt x="39242" y="288721"/>
                </a:lnTo>
                <a:lnTo>
                  <a:pt x="69227" y="316509"/>
                </a:lnTo>
                <a:lnTo>
                  <a:pt x="105397" y="335788"/>
                </a:lnTo>
                <a:lnTo>
                  <a:pt x="146570" y="345097"/>
                </a:lnTo>
                <a:lnTo>
                  <a:pt x="161213" y="345732"/>
                </a:lnTo>
                <a:lnTo>
                  <a:pt x="175056" y="344512"/>
                </a:lnTo>
                <a:lnTo>
                  <a:pt x="214198" y="333311"/>
                </a:lnTo>
                <a:lnTo>
                  <a:pt x="248653" y="312064"/>
                </a:lnTo>
                <a:lnTo>
                  <a:pt x="277050" y="282282"/>
                </a:lnTo>
                <a:lnTo>
                  <a:pt x="297967" y="245529"/>
                </a:lnTo>
                <a:lnTo>
                  <a:pt x="310019" y="203327"/>
                </a:lnTo>
                <a:lnTo>
                  <a:pt x="312000" y="184150"/>
                </a:lnTo>
                <a:lnTo>
                  <a:pt x="311099" y="150241"/>
                </a:lnTo>
                <a:lnTo>
                  <a:pt x="300672" y="107213"/>
                </a:lnTo>
                <a:lnTo>
                  <a:pt x="280784" y="68986"/>
                </a:lnTo>
                <a:lnTo>
                  <a:pt x="253403" y="38087"/>
                </a:lnTo>
                <a:lnTo>
                  <a:pt x="220141" y="15633"/>
                </a:lnTo>
                <a:lnTo>
                  <a:pt x="181902" y="2641"/>
                </a:lnTo>
                <a:lnTo>
                  <a:pt x="154000" y="0"/>
                </a:lnTo>
                <a:close/>
              </a:path>
            </a:pathLst>
          </a:custGeom>
          <a:solidFill>
            <a:srgbClr val="000000"/>
          </a:solidFill>
        </p:spPr>
        <p:txBody>
          <a:bodyPr wrap="square" lIns="0" tIns="0" rIns="0" bIns="0" rtlCol="0"/>
          <a:lstStyle/>
          <a:p>
            <a:endParaRPr/>
          </a:p>
        </p:txBody>
      </p:sp>
      <p:sp>
        <p:nvSpPr>
          <p:cNvPr id="9" name="object 9"/>
          <p:cNvSpPr/>
          <p:nvPr/>
        </p:nvSpPr>
        <p:spPr>
          <a:xfrm>
            <a:off x="6393173" y="4975859"/>
            <a:ext cx="568960" cy="346710"/>
          </a:xfrm>
          <a:custGeom>
            <a:avLst/>
            <a:gdLst/>
            <a:ahLst/>
            <a:cxnLst/>
            <a:rect l="l" t="t" r="r" b="b"/>
            <a:pathLst>
              <a:path w="568959" h="346710">
                <a:moveTo>
                  <a:pt x="254279" y="0"/>
                </a:moveTo>
                <a:lnTo>
                  <a:pt x="204241" y="3429"/>
                </a:lnTo>
                <a:lnTo>
                  <a:pt x="166293" y="10490"/>
                </a:lnTo>
                <a:lnTo>
                  <a:pt x="128015" y="21780"/>
                </a:lnTo>
                <a:lnTo>
                  <a:pt x="92176" y="35433"/>
                </a:lnTo>
                <a:lnTo>
                  <a:pt x="59943" y="80327"/>
                </a:lnTo>
                <a:lnTo>
                  <a:pt x="57937" y="95732"/>
                </a:lnTo>
                <a:lnTo>
                  <a:pt x="48767" y="134239"/>
                </a:lnTo>
                <a:lnTo>
                  <a:pt x="34480" y="169760"/>
                </a:lnTo>
                <a:lnTo>
                  <a:pt x="7835" y="212128"/>
                </a:lnTo>
                <a:lnTo>
                  <a:pt x="0" y="221475"/>
                </a:lnTo>
                <a:lnTo>
                  <a:pt x="26276" y="232219"/>
                </a:lnTo>
                <a:lnTo>
                  <a:pt x="74650" y="255587"/>
                </a:lnTo>
                <a:lnTo>
                  <a:pt x="117703" y="281254"/>
                </a:lnTo>
                <a:lnTo>
                  <a:pt x="155651" y="308991"/>
                </a:lnTo>
                <a:lnTo>
                  <a:pt x="182054" y="337261"/>
                </a:lnTo>
                <a:lnTo>
                  <a:pt x="568794" y="346621"/>
                </a:lnTo>
                <a:lnTo>
                  <a:pt x="567562" y="158076"/>
                </a:lnTo>
                <a:lnTo>
                  <a:pt x="546823" y="112483"/>
                </a:lnTo>
                <a:lnTo>
                  <a:pt x="507809" y="80327"/>
                </a:lnTo>
                <a:lnTo>
                  <a:pt x="475170" y="59994"/>
                </a:lnTo>
                <a:lnTo>
                  <a:pt x="440258" y="43002"/>
                </a:lnTo>
                <a:lnTo>
                  <a:pt x="403974" y="29324"/>
                </a:lnTo>
                <a:lnTo>
                  <a:pt x="353745" y="14846"/>
                </a:lnTo>
                <a:lnTo>
                  <a:pt x="316242" y="6350"/>
                </a:lnTo>
                <a:lnTo>
                  <a:pt x="266649" y="304"/>
                </a:lnTo>
                <a:lnTo>
                  <a:pt x="254279" y="0"/>
                </a:lnTo>
                <a:close/>
              </a:path>
            </a:pathLst>
          </a:custGeom>
          <a:solidFill>
            <a:srgbClr val="000000"/>
          </a:solidFill>
        </p:spPr>
        <p:txBody>
          <a:bodyPr wrap="square" lIns="0" tIns="0" rIns="0" bIns="0" rtlCol="0"/>
          <a:lstStyle/>
          <a:p>
            <a:endParaRPr/>
          </a:p>
        </p:txBody>
      </p:sp>
      <p:sp>
        <p:nvSpPr>
          <p:cNvPr id="10" name="object 10"/>
          <p:cNvSpPr/>
          <p:nvPr/>
        </p:nvSpPr>
        <p:spPr>
          <a:xfrm>
            <a:off x="5492497" y="4976621"/>
            <a:ext cx="564515" cy="346075"/>
          </a:xfrm>
          <a:custGeom>
            <a:avLst/>
            <a:gdLst/>
            <a:ahLst/>
            <a:cxnLst/>
            <a:rect l="l" t="t" r="r" b="b"/>
            <a:pathLst>
              <a:path w="564514" h="346075">
                <a:moveTo>
                  <a:pt x="322554" y="0"/>
                </a:moveTo>
                <a:lnTo>
                  <a:pt x="282600" y="1651"/>
                </a:lnTo>
                <a:lnTo>
                  <a:pt x="244525" y="6781"/>
                </a:lnTo>
                <a:lnTo>
                  <a:pt x="196507" y="19024"/>
                </a:lnTo>
                <a:lnTo>
                  <a:pt x="144500" y="38950"/>
                </a:lnTo>
                <a:lnTo>
                  <a:pt x="98171" y="61036"/>
                </a:lnTo>
                <a:lnTo>
                  <a:pt x="56565" y="85788"/>
                </a:lnTo>
                <a:lnTo>
                  <a:pt x="25336" y="109677"/>
                </a:lnTo>
                <a:lnTo>
                  <a:pt x="4953" y="142252"/>
                </a:lnTo>
                <a:lnTo>
                  <a:pt x="0" y="345744"/>
                </a:lnTo>
                <a:lnTo>
                  <a:pt x="377494" y="345744"/>
                </a:lnTo>
                <a:lnTo>
                  <a:pt x="385470" y="334695"/>
                </a:lnTo>
                <a:lnTo>
                  <a:pt x="393166" y="325653"/>
                </a:lnTo>
                <a:lnTo>
                  <a:pt x="429641" y="295668"/>
                </a:lnTo>
                <a:lnTo>
                  <a:pt x="472986" y="267563"/>
                </a:lnTo>
                <a:lnTo>
                  <a:pt x="518210" y="243725"/>
                </a:lnTo>
                <a:lnTo>
                  <a:pt x="564413" y="224637"/>
                </a:lnTo>
                <a:lnTo>
                  <a:pt x="557555" y="214363"/>
                </a:lnTo>
                <a:lnTo>
                  <a:pt x="533349" y="170484"/>
                </a:lnTo>
                <a:lnTo>
                  <a:pt x="518287" y="130530"/>
                </a:lnTo>
                <a:lnTo>
                  <a:pt x="508838" y="85788"/>
                </a:lnTo>
                <a:lnTo>
                  <a:pt x="506818" y="45999"/>
                </a:lnTo>
                <a:lnTo>
                  <a:pt x="459155" y="26924"/>
                </a:lnTo>
                <a:lnTo>
                  <a:pt x="398678" y="10693"/>
                </a:lnTo>
                <a:lnTo>
                  <a:pt x="360908" y="3479"/>
                </a:lnTo>
                <a:lnTo>
                  <a:pt x="335381" y="647"/>
                </a:lnTo>
                <a:lnTo>
                  <a:pt x="322554" y="0"/>
                </a:lnTo>
                <a:close/>
              </a:path>
            </a:pathLst>
          </a:custGeom>
          <a:solidFill>
            <a:srgbClr val="000000"/>
          </a:solidFill>
        </p:spPr>
        <p:txBody>
          <a:bodyPr wrap="square" lIns="0" tIns="0" rIns="0" bIns="0" rtlCol="0"/>
          <a:lstStyle/>
          <a:p>
            <a:endParaRPr/>
          </a:p>
        </p:txBody>
      </p:sp>
      <p:sp>
        <p:nvSpPr>
          <p:cNvPr id="11" name="object 11"/>
          <p:cNvSpPr txBox="1"/>
          <p:nvPr/>
        </p:nvSpPr>
        <p:spPr>
          <a:xfrm>
            <a:off x="11171426" y="6480478"/>
            <a:ext cx="102870" cy="360680"/>
          </a:xfrm>
          <a:prstGeom prst="rect">
            <a:avLst/>
          </a:prstGeom>
        </p:spPr>
        <p:txBody>
          <a:bodyPr vert="horz" wrap="square" lIns="0" tIns="0" rIns="0" bIns="0" rtlCol="0">
            <a:spAutoFit/>
          </a:bodyPr>
          <a:lstStyle/>
          <a:p>
            <a:pPr marL="12700">
              <a:lnSpc>
                <a:spcPct val="100000"/>
              </a:lnSpc>
            </a:pPr>
            <a:r>
              <a:rPr sz="1200" spc="-10">
                <a:solidFill>
                  <a:srgbClr val="898989"/>
                </a:solidFill>
                <a:latin typeface="Calibri"/>
                <a:cs typeface="Calibri"/>
              </a:rPr>
              <a:t>1</a:t>
            </a:r>
            <a:endParaRPr sz="1200">
              <a:latin typeface="Calibri"/>
              <a:cs typeface="Calibri"/>
            </a:endParaRPr>
          </a:p>
          <a:p>
            <a:pPr marL="12700">
              <a:lnSpc>
                <a:spcPct val="100000"/>
              </a:lnSpc>
            </a:pPr>
            <a:r>
              <a:rPr sz="1200" spc="-10">
                <a:solidFill>
                  <a:srgbClr val="898989"/>
                </a:solidFill>
                <a:latin typeface="Calibri"/>
                <a:cs typeface="Calibri"/>
              </a:rPr>
              <a:t>0</a:t>
            </a:r>
            <a:endParaRPr sz="1200">
              <a:latin typeface="Calibri"/>
              <a:cs typeface="Calibri"/>
            </a:endParaRPr>
          </a:p>
        </p:txBody>
      </p:sp>
      <p:graphicFrame>
        <p:nvGraphicFramePr>
          <p:cNvPr id="12" name="object 12"/>
          <p:cNvGraphicFramePr>
            <a:graphicFrameLocks noGrp="1"/>
          </p:cNvGraphicFramePr>
          <p:nvPr/>
        </p:nvGraphicFramePr>
        <p:xfrm>
          <a:off x="809269" y="1377061"/>
          <a:ext cx="10679275" cy="4814326"/>
        </p:xfrm>
        <a:graphic>
          <a:graphicData uri="http://schemas.openxmlformats.org/drawingml/2006/table">
            <a:tbl>
              <a:tblPr firstRow="1" bandRow="1">
                <a:tableStyleId>{2D5ABB26-0587-4C30-8999-92F81FD0307C}</a:tableStyleId>
              </a:tblPr>
              <a:tblGrid>
                <a:gridCol w="3559783">
                  <a:extLst>
                    <a:ext uri="{9D8B030D-6E8A-4147-A177-3AD203B41FA5}">
                      <a16:colId xmlns:a16="http://schemas.microsoft.com/office/drawing/2014/main" val="20000"/>
                    </a:ext>
                  </a:extLst>
                </a:gridCol>
                <a:gridCol w="3559682">
                  <a:extLst>
                    <a:ext uri="{9D8B030D-6E8A-4147-A177-3AD203B41FA5}">
                      <a16:colId xmlns:a16="http://schemas.microsoft.com/office/drawing/2014/main" val="20001"/>
                    </a:ext>
                  </a:extLst>
                </a:gridCol>
                <a:gridCol w="3559810">
                  <a:extLst>
                    <a:ext uri="{9D8B030D-6E8A-4147-A177-3AD203B41FA5}">
                      <a16:colId xmlns:a16="http://schemas.microsoft.com/office/drawing/2014/main" val="20002"/>
                    </a:ext>
                  </a:extLst>
                </a:gridCol>
              </a:tblGrid>
              <a:tr h="914425">
                <a:tc>
                  <a:txBody>
                    <a:bodyPr/>
                    <a:lstStyle/>
                    <a:p>
                      <a:pPr marL="712470" marR="704850" indent="758825">
                        <a:lnSpc>
                          <a:spcPct val="100000"/>
                        </a:lnSpc>
                      </a:pPr>
                      <a:r>
                        <a:rPr sz="1800" b="1" spc="-10">
                          <a:solidFill>
                            <a:srgbClr val="FFFFFF"/>
                          </a:solidFill>
                          <a:latin typeface="Calibri"/>
                          <a:cs typeface="Calibri"/>
                        </a:rPr>
                        <a:t>G</a:t>
                      </a:r>
                      <a:r>
                        <a:rPr sz="1800" b="1" spc="-5">
                          <a:solidFill>
                            <a:srgbClr val="FFFFFF"/>
                          </a:solidFill>
                          <a:latin typeface="Calibri"/>
                          <a:cs typeface="Calibri"/>
                        </a:rPr>
                        <a:t>oa</a:t>
                      </a:r>
                      <a:r>
                        <a:rPr sz="1800" b="1">
                          <a:solidFill>
                            <a:srgbClr val="FFFFFF"/>
                          </a:solidFill>
                          <a:latin typeface="Calibri"/>
                          <a:cs typeface="Calibri"/>
                        </a:rPr>
                        <a:t>l</a:t>
                      </a:r>
                      <a:r>
                        <a:rPr sz="1800" b="1" spc="-20">
                          <a:solidFill>
                            <a:srgbClr val="FFFFFF"/>
                          </a:solidFill>
                          <a:latin typeface="Calibri"/>
                          <a:cs typeface="Calibri"/>
                        </a:rPr>
                        <a:t> </a:t>
                      </a:r>
                      <a:r>
                        <a:rPr sz="1800" b="1">
                          <a:solidFill>
                            <a:srgbClr val="FFFFFF"/>
                          </a:solidFill>
                          <a:latin typeface="Calibri"/>
                          <a:cs typeface="Calibri"/>
                        </a:rPr>
                        <a:t>1 </a:t>
                      </a:r>
                      <a:r>
                        <a:rPr sz="1800" b="1" spc="-5">
                          <a:solidFill>
                            <a:srgbClr val="FFFFFF"/>
                          </a:solidFill>
                          <a:latin typeface="Calibri"/>
                          <a:cs typeface="Calibri"/>
                        </a:rPr>
                        <a:t>C</a:t>
                      </a:r>
                      <a:r>
                        <a:rPr sz="1800" b="1" spc="-10">
                          <a:solidFill>
                            <a:srgbClr val="FFFFFF"/>
                          </a:solidFill>
                          <a:latin typeface="Calibri"/>
                          <a:cs typeface="Calibri"/>
                        </a:rPr>
                        <a:t>on</a:t>
                      </a:r>
                      <a:r>
                        <a:rPr sz="1800" b="1" spc="10">
                          <a:solidFill>
                            <a:srgbClr val="FFFFFF"/>
                          </a:solidFill>
                          <a:latin typeface="Calibri"/>
                          <a:cs typeface="Calibri"/>
                        </a:rPr>
                        <a:t>d</a:t>
                      </a:r>
                      <a:r>
                        <a:rPr sz="1800" b="1">
                          <a:solidFill>
                            <a:srgbClr val="FFFFFF"/>
                          </a:solidFill>
                          <a:latin typeface="Calibri"/>
                          <a:cs typeface="Calibri"/>
                        </a:rPr>
                        <a:t>it</a:t>
                      </a:r>
                      <a:r>
                        <a:rPr sz="1800" b="1" spc="-5">
                          <a:solidFill>
                            <a:srgbClr val="FFFFFF"/>
                          </a:solidFill>
                          <a:latin typeface="Calibri"/>
                          <a:cs typeface="Calibri"/>
                        </a:rPr>
                        <a:t>i</a:t>
                      </a:r>
                      <a:r>
                        <a:rPr sz="1800" b="1" spc="-15">
                          <a:solidFill>
                            <a:srgbClr val="FFFFFF"/>
                          </a:solidFill>
                          <a:latin typeface="Calibri"/>
                          <a:cs typeface="Calibri"/>
                        </a:rPr>
                        <a:t>o</a:t>
                      </a:r>
                      <a:r>
                        <a:rPr sz="1800" b="1" spc="-20">
                          <a:solidFill>
                            <a:srgbClr val="FFFFFF"/>
                          </a:solidFill>
                          <a:latin typeface="Calibri"/>
                          <a:cs typeface="Calibri"/>
                        </a:rPr>
                        <a:t>n</a:t>
                      </a:r>
                      <a:r>
                        <a:rPr sz="1800" b="1">
                          <a:solidFill>
                            <a:srgbClr val="FFFFFF"/>
                          </a:solidFill>
                          <a:latin typeface="Calibri"/>
                          <a:cs typeface="Calibri"/>
                        </a:rPr>
                        <a:t>s</a:t>
                      </a:r>
                      <a:r>
                        <a:rPr sz="1800" b="1" spc="-40">
                          <a:solidFill>
                            <a:srgbClr val="FFFFFF"/>
                          </a:solidFill>
                          <a:latin typeface="Calibri"/>
                          <a:cs typeface="Calibri"/>
                        </a:rPr>
                        <a:t> </a:t>
                      </a:r>
                      <a:r>
                        <a:rPr sz="1800" b="1" spc="-5">
                          <a:solidFill>
                            <a:srgbClr val="FFFFFF"/>
                          </a:solidFill>
                          <a:latin typeface="Calibri"/>
                          <a:cs typeface="Calibri"/>
                        </a:rPr>
                        <a:t>o</a:t>
                      </a:r>
                      <a:r>
                        <a:rPr sz="1800" b="1">
                          <a:solidFill>
                            <a:srgbClr val="FFFFFF"/>
                          </a:solidFill>
                          <a:latin typeface="Calibri"/>
                          <a:cs typeface="Calibri"/>
                        </a:rPr>
                        <a:t>f</a:t>
                      </a:r>
                      <a:r>
                        <a:rPr sz="1800" b="1" spc="-15">
                          <a:solidFill>
                            <a:srgbClr val="FFFFFF"/>
                          </a:solidFill>
                          <a:latin typeface="Calibri"/>
                          <a:cs typeface="Calibri"/>
                        </a:rPr>
                        <a:t> </a:t>
                      </a:r>
                      <a:r>
                        <a:rPr sz="1800" b="1">
                          <a:solidFill>
                            <a:srgbClr val="FFFFFF"/>
                          </a:solidFill>
                          <a:latin typeface="Calibri"/>
                          <a:cs typeface="Calibri"/>
                        </a:rPr>
                        <a:t>Le</a:t>
                      </a:r>
                      <a:r>
                        <a:rPr sz="1800" b="1" spc="-5">
                          <a:solidFill>
                            <a:srgbClr val="FFFFFF"/>
                          </a:solidFill>
                          <a:latin typeface="Calibri"/>
                          <a:cs typeface="Calibri"/>
                        </a:rPr>
                        <a:t>a</a:t>
                      </a:r>
                      <a:r>
                        <a:rPr sz="1800" b="1">
                          <a:solidFill>
                            <a:srgbClr val="FFFFFF"/>
                          </a:solidFill>
                          <a:latin typeface="Calibri"/>
                          <a:cs typeface="Calibri"/>
                        </a:rPr>
                        <a:t>rning</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0000"/>
                    </a:solidFill>
                  </a:tcPr>
                </a:tc>
                <a:tc>
                  <a:txBody>
                    <a:bodyPr/>
                    <a:lstStyle/>
                    <a:p>
                      <a:pPr marL="1188720" marR="1181100" indent="-1905" algn="ctr">
                        <a:lnSpc>
                          <a:spcPct val="100000"/>
                        </a:lnSpc>
                      </a:pPr>
                      <a:r>
                        <a:rPr sz="1800" b="1" spc="-10">
                          <a:solidFill>
                            <a:srgbClr val="FFFFFF"/>
                          </a:solidFill>
                          <a:latin typeface="Calibri"/>
                          <a:cs typeface="Calibri"/>
                        </a:rPr>
                        <a:t>G</a:t>
                      </a:r>
                      <a:r>
                        <a:rPr sz="1800" b="1" spc="-5">
                          <a:solidFill>
                            <a:srgbClr val="FFFFFF"/>
                          </a:solidFill>
                          <a:latin typeface="Calibri"/>
                          <a:cs typeface="Calibri"/>
                        </a:rPr>
                        <a:t>oa</a:t>
                      </a:r>
                      <a:r>
                        <a:rPr sz="1800" b="1">
                          <a:solidFill>
                            <a:srgbClr val="FFFFFF"/>
                          </a:solidFill>
                          <a:latin typeface="Calibri"/>
                          <a:cs typeface="Calibri"/>
                        </a:rPr>
                        <a:t>l</a:t>
                      </a:r>
                      <a:r>
                        <a:rPr sz="1800" b="1" spc="-20">
                          <a:solidFill>
                            <a:srgbClr val="FFFFFF"/>
                          </a:solidFill>
                          <a:latin typeface="Calibri"/>
                          <a:cs typeface="Calibri"/>
                        </a:rPr>
                        <a:t> </a:t>
                      </a:r>
                      <a:r>
                        <a:rPr sz="1800" b="1">
                          <a:solidFill>
                            <a:srgbClr val="FFFFFF"/>
                          </a:solidFill>
                          <a:latin typeface="Calibri"/>
                          <a:cs typeface="Calibri"/>
                        </a:rPr>
                        <a:t>2 </a:t>
                      </a:r>
                      <a:r>
                        <a:rPr sz="1800" b="1" spc="-5">
                          <a:solidFill>
                            <a:srgbClr val="FFFFFF"/>
                          </a:solidFill>
                          <a:latin typeface="Calibri"/>
                          <a:cs typeface="Calibri"/>
                        </a:rPr>
                        <a:t>En</a:t>
                      </a:r>
                      <a:r>
                        <a:rPr sz="1800" b="1" spc="-40">
                          <a:solidFill>
                            <a:srgbClr val="FFFFFF"/>
                          </a:solidFill>
                          <a:latin typeface="Calibri"/>
                          <a:cs typeface="Calibri"/>
                        </a:rPr>
                        <a:t>g</a:t>
                      </a:r>
                      <a:r>
                        <a:rPr sz="1800" b="1" spc="-5">
                          <a:solidFill>
                            <a:srgbClr val="FFFFFF"/>
                          </a:solidFill>
                          <a:latin typeface="Calibri"/>
                          <a:cs typeface="Calibri"/>
                        </a:rPr>
                        <a:t>a</a:t>
                      </a:r>
                      <a:r>
                        <a:rPr sz="1800" b="1" spc="-35">
                          <a:solidFill>
                            <a:srgbClr val="FFFFFF"/>
                          </a:solidFill>
                          <a:latin typeface="Calibri"/>
                          <a:cs typeface="Calibri"/>
                        </a:rPr>
                        <a:t>g</a:t>
                      </a:r>
                      <a:r>
                        <a:rPr sz="1800" b="1" spc="-5">
                          <a:solidFill>
                            <a:srgbClr val="FFFFFF"/>
                          </a:solidFill>
                          <a:latin typeface="Calibri"/>
                          <a:cs typeface="Calibri"/>
                        </a:rPr>
                        <a:t>e</a:t>
                      </a:r>
                      <a:r>
                        <a:rPr sz="1800" b="1" spc="-10">
                          <a:solidFill>
                            <a:srgbClr val="FFFFFF"/>
                          </a:solidFill>
                          <a:latin typeface="Calibri"/>
                          <a:cs typeface="Calibri"/>
                        </a:rPr>
                        <a:t>m</a:t>
                      </a:r>
                      <a:r>
                        <a:rPr sz="1800" b="1" spc="-5">
                          <a:solidFill>
                            <a:srgbClr val="FFFFFF"/>
                          </a:solidFill>
                          <a:latin typeface="Calibri"/>
                          <a:cs typeface="Calibri"/>
                        </a:rPr>
                        <a:t>e</a:t>
                      </a:r>
                      <a:r>
                        <a:rPr sz="1800" b="1" spc="-25">
                          <a:solidFill>
                            <a:srgbClr val="FFFFFF"/>
                          </a:solidFill>
                          <a:latin typeface="Calibri"/>
                          <a:cs typeface="Calibri"/>
                        </a:rPr>
                        <a:t>n</a:t>
                      </a:r>
                      <a:r>
                        <a:rPr sz="1800" b="1">
                          <a:solidFill>
                            <a:srgbClr val="FFFFFF"/>
                          </a:solidFill>
                          <a:latin typeface="Calibri"/>
                          <a:cs typeface="Calibri"/>
                        </a:rPr>
                        <a:t>t</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0000"/>
                    </a:solidFill>
                  </a:tcPr>
                </a:tc>
                <a:tc>
                  <a:txBody>
                    <a:bodyPr/>
                    <a:lstStyle/>
                    <a:p>
                      <a:pPr marL="896619" marR="887094" indent="575310">
                        <a:lnSpc>
                          <a:spcPct val="100000"/>
                        </a:lnSpc>
                      </a:pPr>
                      <a:r>
                        <a:rPr sz="1800" b="1" spc="-10">
                          <a:solidFill>
                            <a:srgbClr val="FFFFFF"/>
                          </a:solidFill>
                          <a:latin typeface="Calibri"/>
                          <a:cs typeface="Calibri"/>
                        </a:rPr>
                        <a:t>G</a:t>
                      </a:r>
                      <a:r>
                        <a:rPr sz="1800" b="1" spc="-5">
                          <a:solidFill>
                            <a:srgbClr val="FFFFFF"/>
                          </a:solidFill>
                          <a:latin typeface="Calibri"/>
                          <a:cs typeface="Calibri"/>
                        </a:rPr>
                        <a:t>oa</a:t>
                      </a:r>
                      <a:r>
                        <a:rPr sz="1800" b="1">
                          <a:solidFill>
                            <a:srgbClr val="FFFFFF"/>
                          </a:solidFill>
                          <a:latin typeface="Calibri"/>
                          <a:cs typeface="Calibri"/>
                        </a:rPr>
                        <a:t>l</a:t>
                      </a:r>
                      <a:r>
                        <a:rPr sz="1800" b="1" spc="-10">
                          <a:solidFill>
                            <a:srgbClr val="FFFFFF"/>
                          </a:solidFill>
                          <a:latin typeface="Calibri"/>
                          <a:cs typeface="Calibri"/>
                        </a:rPr>
                        <a:t> </a:t>
                      </a:r>
                      <a:r>
                        <a:rPr sz="1800" b="1">
                          <a:solidFill>
                            <a:srgbClr val="FFFFFF"/>
                          </a:solidFill>
                          <a:latin typeface="Calibri"/>
                          <a:cs typeface="Calibri"/>
                        </a:rPr>
                        <a:t>3 Stu</a:t>
                      </a:r>
                      <a:r>
                        <a:rPr sz="1800" b="1" spc="5">
                          <a:solidFill>
                            <a:srgbClr val="FFFFFF"/>
                          </a:solidFill>
                          <a:latin typeface="Calibri"/>
                          <a:cs typeface="Calibri"/>
                        </a:rPr>
                        <a:t>d</a:t>
                      </a:r>
                      <a:r>
                        <a:rPr sz="1800" b="1" spc="-5">
                          <a:solidFill>
                            <a:srgbClr val="FFFFFF"/>
                          </a:solidFill>
                          <a:latin typeface="Calibri"/>
                          <a:cs typeface="Calibri"/>
                        </a:rPr>
                        <a:t>e</a:t>
                      </a:r>
                      <a:r>
                        <a:rPr sz="1800" b="1" spc="-20">
                          <a:solidFill>
                            <a:srgbClr val="FFFFFF"/>
                          </a:solidFill>
                          <a:latin typeface="Calibri"/>
                          <a:cs typeface="Calibri"/>
                        </a:rPr>
                        <a:t>n</a:t>
                      </a:r>
                      <a:r>
                        <a:rPr sz="1800" b="1">
                          <a:solidFill>
                            <a:srgbClr val="FFFFFF"/>
                          </a:solidFill>
                          <a:latin typeface="Calibri"/>
                          <a:cs typeface="Calibri"/>
                        </a:rPr>
                        <a:t>t</a:t>
                      </a:r>
                      <a:r>
                        <a:rPr sz="1800" b="1" spc="-45">
                          <a:solidFill>
                            <a:srgbClr val="FFFFFF"/>
                          </a:solidFill>
                          <a:latin typeface="Calibri"/>
                          <a:cs typeface="Calibri"/>
                        </a:rPr>
                        <a:t> </a:t>
                      </a:r>
                      <a:r>
                        <a:rPr sz="1800" b="1" spc="-10">
                          <a:solidFill>
                            <a:srgbClr val="FFFFFF"/>
                          </a:solidFill>
                          <a:latin typeface="Calibri"/>
                          <a:cs typeface="Calibri"/>
                        </a:rPr>
                        <a:t>O</a:t>
                      </a:r>
                      <a:r>
                        <a:rPr sz="1800" b="1" spc="-5">
                          <a:solidFill>
                            <a:srgbClr val="FFFFFF"/>
                          </a:solidFill>
                          <a:latin typeface="Calibri"/>
                          <a:cs typeface="Calibri"/>
                        </a:rPr>
                        <a:t>u</a:t>
                      </a:r>
                      <a:r>
                        <a:rPr sz="1800" b="1" spc="-25">
                          <a:solidFill>
                            <a:srgbClr val="FFFFFF"/>
                          </a:solidFill>
                          <a:latin typeface="Calibri"/>
                          <a:cs typeface="Calibri"/>
                        </a:rPr>
                        <a:t>t</a:t>
                      </a:r>
                      <a:r>
                        <a:rPr sz="1800" b="1" spc="-10">
                          <a:solidFill>
                            <a:srgbClr val="FFFFFF"/>
                          </a:solidFill>
                          <a:latin typeface="Calibri"/>
                          <a:cs typeface="Calibri"/>
                        </a:rPr>
                        <a:t>c</a:t>
                      </a:r>
                      <a:r>
                        <a:rPr sz="1800" b="1" spc="-5">
                          <a:solidFill>
                            <a:srgbClr val="FFFFFF"/>
                          </a:solidFill>
                          <a:latin typeface="Calibri"/>
                          <a:cs typeface="Calibri"/>
                        </a:rPr>
                        <a:t>om</a:t>
                      </a:r>
                      <a:r>
                        <a:rPr sz="1800" b="1" spc="-10">
                          <a:solidFill>
                            <a:srgbClr val="FFFFFF"/>
                          </a:solidFill>
                          <a:latin typeface="Calibri"/>
                          <a:cs typeface="Calibri"/>
                        </a:rPr>
                        <a:t>es</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0000"/>
                    </a:solidFill>
                  </a:tcPr>
                </a:tc>
                <a:extLst>
                  <a:ext uri="{0D108BD9-81ED-4DB2-BD59-A6C34878D82A}">
                    <a16:rowId xmlns:a16="http://schemas.microsoft.com/office/drawing/2014/main" val="10000"/>
                  </a:ext>
                </a:extLst>
              </a:tr>
              <a:tr h="510640">
                <a:tc>
                  <a:txBody>
                    <a:bodyPr/>
                    <a:lstStyle/>
                    <a:p>
                      <a:pPr marL="779145">
                        <a:lnSpc>
                          <a:spcPct val="100000"/>
                        </a:lnSpc>
                      </a:pPr>
                      <a:r>
                        <a:rPr sz="1800">
                          <a:latin typeface="Arial Narrow"/>
                          <a:cs typeface="Arial Narrow"/>
                        </a:rPr>
                        <a:t>S</a:t>
                      </a:r>
                      <a:r>
                        <a:rPr sz="1800" spc="-5">
                          <a:latin typeface="Arial Narrow"/>
                          <a:cs typeface="Arial Narrow"/>
                        </a:rPr>
                        <a:t>t</a:t>
                      </a:r>
                      <a:r>
                        <a:rPr sz="1800" spc="-15">
                          <a:latin typeface="Arial Narrow"/>
                          <a:cs typeface="Arial Narrow"/>
                        </a:rPr>
                        <a:t>a</a:t>
                      </a:r>
                      <a:r>
                        <a:rPr sz="1800" spc="-5">
                          <a:latin typeface="Arial Narrow"/>
                          <a:cs typeface="Arial Narrow"/>
                        </a:rPr>
                        <a:t>t</a:t>
                      </a:r>
                      <a:r>
                        <a:rPr sz="1800">
                          <a:latin typeface="Arial Narrow"/>
                          <a:cs typeface="Arial Narrow"/>
                        </a:rPr>
                        <a:t>e</a:t>
                      </a:r>
                      <a:r>
                        <a:rPr sz="1800" spc="45">
                          <a:latin typeface="Arial Narrow"/>
                          <a:cs typeface="Arial Narrow"/>
                        </a:rPr>
                        <a:t> </a:t>
                      </a:r>
                      <a:r>
                        <a:rPr sz="1800">
                          <a:latin typeface="Arial Narrow"/>
                          <a:cs typeface="Arial Narrow"/>
                        </a:rPr>
                        <a:t>Pri</a:t>
                      </a:r>
                      <a:r>
                        <a:rPr sz="1800" spc="-15">
                          <a:latin typeface="Arial Narrow"/>
                          <a:cs typeface="Arial Narrow"/>
                        </a:rPr>
                        <a:t>o</a:t>
                      </a:r>
                      <a:r>
                        <a:rPr sz="1800">
                          <a:latin typeface="Arial Narrow"/>
                          <a:cs typeface="Arial Narrow"/>
                        </a:rPr>
                        <a:t>ri</a:t>
                      </a:r>
                      <a:r>
                        <a:rPr sz="1800" spc="-5">
                          <a:latin typeface="Arial Narrow"/>
                          <a:cs typeface="Arial Narrow"/>
                        </a:rPr>
                        <a:t>t</a:t>
                      </a:r>
                      <a:r>
                        <a:rPr sz="1800" spc="-10">
                          <a:latin typeface="Arial Narrow"/>
                          <a:cs typeface="Arial Narrow"/>
                        </a:rPr>
                        <a:t>ie</a:t>
                      </a:r>
                      <a:r>
                        <a:rPr sz="1800">
                          <a:latin typeface="Arial Narrow"/>
                          <a:cs typeface="Arial Narrow"/>
                        </a:rPr>
                        <a:t>s 1,</a:t>
                      </a:r>
                      <a:r>
                        <a:rPr sz="1800" spc="15">
                          <a:latin typeface="Arial Narrow"/>
                          <a:cs typeface="Arial Narrow"/>
                        </a:rPr>
                        <a:t> </a:t>
                      </a:r>
                      <a:r>
                        <a:rPr sz="1800">
                          <a:latin typeface="Arial Narrow"/>
                          <a:cs typeface="Arial Narrow"/>
                        </a:rPr>
                        <a:t>2,</a:t>
                      </a:r>
                      <a:r>
                        <a:rPr sz="1800" spc="5">
                          <a:latin typeface="Arial Narrow"/>
                          <a:cs typeface="Arial Narrow"/>
                        </a:rPr>
                        <a:t> </a:t>
                      </a:r>
                      <a:r>
                        <a:rPr sz="1800">
                          <a:latin typeface="Arial Narrow"/>
                          <a:cs typeface="Arial Narrow"/>
                        </a:rPr>
                        <a:t>&amp;</a:t>
                      </a:r>
                      <a:r>
                        <a:rPr sz="1800" spc="5">
                          <a:latin typeface="Arial Narrow"/>
                          <a:cs typeface="Arial Narrow"/>
                        </a:rPr>
                        <a:t> </a:t>
                      </a:r>
                      <a:r>
                        <a:rPr sz="1800">
                          <a:latin typeface="Arial Narrow"/>
                          <a:cs typeface="Arial Narrow"/>
                        </a:rPr>
                        <a:t>7</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BCBCB"/>
                    </a:solidFill>
                  </a:tcPr>
                </a:tc>
                <a:tc>
                  <a:txBody>
                    <a:bodyPr/>
                    <a:lstStyle/>
                    <a:p>
                      <a:pPr marL="779780">
                        <a:lnSpc>
                          <a:spcPct val="100000"/>
                        </a:lnSpc>
                      </a:pPr>
                      <a:r>
                        <a:rPr sz="1800">
                          <a:latin typeface="Arial Narrow"/>
                          <a:cs typeface="Arial Narrow"/>
                        </a:rPr>
                        <a:t>S</a:t>
                      </a:r>
                      <a:r>
                        <a:rPr sz="1800" spc="-5">
                          <a:latin typeface="Arial Narrow"/>
                          <a:cs typeface="Arial Narrow"/>
                        </a:rPr>
                        <a:t>t</a:t>
                      </a:r>
                      <a:r>
                        <a:rPr sz="1800" spc="-15">
                          <a:latin typeface="Arial Narrow"/>
                          <a:cs typeface="Arial Narrow"/>
                        </a:rPr>
                        <a:t>a</a:t>
                      </a:r>
                      <a:r>
                        <a:rPr sz="1800" spc="-5">
                          <a:latin typeface="Arial Narrow"/>
                          <a:cs typeface="Arial Narrow"/>
                        </a:rPr>
                        <a:t>t</a:t>
                      </a:r>
                      <a:r>
                        <a:rPr sz="1800">
                          <a:latin typeface="Arial Narrow"/>
                          <a:cs typeface="Arial Narrow"/>
                        </a:rPr>
                        <a:t>e</a:t>
                      </a:r>
                      <a:r>
                        <a:rPr sz="1800" spc="45">
                          <a:latin typeface="Arial Narrow"/>
                          <a:cs typeface="Arial Narrow"/>
                        </a:rPr>
                        <a:t> </a:t>
                      </a:r>
                      <a:r>
                        <a:rPr sz="1800">
                          <a:latin typeface="Arial Narrow"/>
                          <a:cs typeface="Arial Narrow"/>
                        </a:rPr>
                        <a:t>Pri</a:t>
                      </a:r>
                      <a:r>
                        <a:rPr sz="1800" spc="-15">
                          <a:latin typeface="Arial Narrow"/>
                          <a:cs typeface="Arial Narrow"/>
                        </a:rPr>
                        <a:t>o</a:t>
                      </a:r>
                      <a:r>
                        <a:rPr sz="1800">
                          <a:latin typeface="Arial Narrow"/>
                          <a:cs typeface="Arial Narrow"/>
                        </a:rPr>
                        <a:t>ri</a:t>
                      </a:r>
                      <a:r>
                        <a:rPr sz="1800" spc="-5">
                          <a:latin typeface="Arial Narrow"/>
                          <a:cs typeface="Arial Narrow"/>
                        </a:rPr>
                        <a:t>t</a:t>
                      </a:r>
                      <a:r>
                        <a:rPr sz="1800" spc="-10">
                          <a:latin typeface="Arial Narrow"/>
                          <a:cs typeface="Arial Narrow"/>
                        </a:rPr>
                        <a:t>ie</a:t>
                      </a:r>
                      <a:r>
                        <a:rPr sz="1800">
                          <a:latin typeface="Arial Narrow"/>
                          <a:cs typeface="Arial Narrow"/>
                        </a:rPr>
                        <a:t>s 3,</a:t>
                      </a:r>
                      <a:r>
                        <a:rPr sz="1800" spc="15">
                          <a:latin typeface="Arial Narrow"/>
                          <a:cs typeface="Arial Narrow"/>
                        </a:rPr>
                        <a:t> </a:t>
                      </a:r>
                      <a:r>
                        <a:rPr sz="1800">
                          <a:latin typeface="Arial Narrow"/>
                          <a:cs typeface="Arial Narrow"/>
                        </a:rPr>
                        <a:t>5,</a:t>
                      </a:r>
                      <a:r>
                        <a:rPr sz="1800" spc="5">
                          <a:latin typeface="Arial Narrow"/>
                          <a:cs typeface="Arial Narrow"/>
                        </a:rPr>
                        <a:t> </a:t>
                      </a:r>
                      <a:r>
                        <a:rPr sz="1800">
                          <a:latin typeface="Arial Narrow"/>
                          <a:cs typeface="Arial Narrow"/>
                        </a:rPr>
                        <a:t>&amp;</a:t>
                      </a:r>
                      <a:r>
                        <a:rPr sz="1800" spc="5">
                          <a:latin typeface="Arial Narrow"/>
                          <a:cs typeface="Arial Narrow"/>
                        </a:rPr>
                        <a:t> </a:t>
                      </a:r>
                      <a:r>
                        <a:rPr sz="1800">
                          <a:latin typeface="Arial Narrow"/>
                          <a:cs typeface="Arial Narrow"/>
                        </a:rPr>
                        <a:t>6</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BCBCB"/>
                    </a:solidFill>
                  </a:tcPr>
                </a:tc>
                <a:tc>
                  <a:txBody>
                    <a:bodyPr/>
                    <a:lstStyle/>
                    <a:p>
                      <a:pPr marL="910590">
                        <a:lnSpc>
                          <a:spcPct val="100000"/>
                        </a:lnSpc>
                      </a:pPr>
                      <a:r>
                        <a:rPr sz="1800">
                          <a:latin typeface="Arial Narrow"/>
                          <a:cs typeface="Arial Narrow"/>
                        </a:rPr>
                        <a:t>S</a:t>
                      </a:r>
                      <a:r>
                        <a:rPr sz="1800" spc="-5">
                          <a:latin typeface="Arial Narrow"/>
                          <a:cs typeface="Arial Narrow"/>
                        </a:rPr>
                        <a:t>t</a:t>
                      </a:r>
                      <a:r>
                        <a:rPr sz="1800" spc="-15">
                          <a:latin typeface="Arial Narrow"/>
                          <a:cs typeface="Arial Narrow"/>
                        </a:rPr>
                        <a:t>a</a:t>
                      </a:r>
                      <a:r>
                        <a:rPr sz="1800" spc="-5">
                          <a:latin typeface="Arial Narrow"/>
                          <a:cs typeface="Arial Narrow"/>
                        </a:rPr>
                        <a:t>t</a:t>
                      </a:r>
                      <a:r>
                        <a:rPr sz="1800">
                          <a:latin typeface="Arial Narrow"/>
                          <a:cs typeface="Arial Narrow"/>
                        </a:rPr>
                        <a:t>e</a:t>
                      </a:r>
                      <a:r>
                        <a:rPr sz="1800" spc="45">
                          <a:latin typeface="Arial Narrow"/>
                          <a:cs typeface="Arial Narrow"/>
                        </a:rPr>
                        <a:t> </a:t>
                      </a:r>
                      <a:r>
                        <a:rPr sz="1800">
                          <a:latin typeface="Arial Narrow"/>
                          <a:cs typeface="Arial Narrow"/>
                        </a:rPr>
                        <a:t>Pri</a:t>
                      </a:r>
                      <a:r>
                        <a:rPr sz="1800" spc="-15">
                          <a:latin typeface="Arial Narrow"/>
                          <a:cs typeface="Arial Narrow"/>
                        </a:rPr>
                        <a:t>o</a:t>
                      </a:r>
                      <a:r>
                        <a:rPr sz="1800">
                          <a:latin typeface="Arial Narrow"/>
                          <a:cs typeface="Arial Narrow"/>
                        </a:rPr>
                        <a:t>ri</a:t>
                      </a:r>
                      <a:r>
                        <a:rPr sz="1800" spc="-5">
                          <a:latin typeface="Arial Narrow"/>
                          <a:cs typeface="Arial Narrow"/>
                        </a:rPr>
                        <a:t>t</a:t>
                      </a:r>
                      <a:r>
                        <a:rPr sz="1800" spc="-10">
                          <a:latin typeface="Arial Narrow"/>
                          <a:cs typeface="Arial Narrow"/>
                        </a:rPr>
                        <a:t>ie</a:t>
                      </a:r>
                      <a:r>
                        <a:rPr sz="1800">
                          <a:latin typeface="Arial Narrow"/>
                          <a:cs typeface="Arial Narrow"/>
                        </a:rPr>
                        <a:t>s 4</a:t>
                      </a:r>
                      <a:r>
                        <a:rPr sz="1800" spc="15">
                          <a:latin typeface="Arial Narrow"/>
                          <a:cs typeface="Arial Narrow"/>
                        </a:rPr>
                        <a:t> </a:t>
                      </a:r>
                      <a:r>
                        <a:rPr sz="1800">
                          <a:latin typeface="Arial Narrow"/>
                          <a:cs typeface="Arial Narrow"/>
                        </a:rPr>
                        <a:t>&amp; 8</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BCBCB"/>
                    </a:solidFill>
                  </a:tcPr>
                </a:tc>
                <a:extLst>
                  <a:ext uri="{0D108BD9-81ED-4DB2-BD59-A6C34878D82A}">
                    <a16:rowId xmlns:a16="http://schemas.microsoft.com/office/drawing/2014/main" val="10001"/>
                  </a:ext>
                </a:extLst>
              </a:tr>
              <a:tr h="3389261">
                <a:tc>
                  <a:txBody>
                    <a:bodyPr/>
                    <a:lstStyle/>
                    <a:p>
                      <a:pPr marL="77470" marR="62230" indent="-635" algn="just">
                        <a:lnSpc>
                          <a:spcPct val="100000"/>
                        </a:lnSpc>
                      </a:pPr>
                      <a:r>
                        <a:rPr sz="1800" spc="-5">
                          <a:latin typeface="Calibri"/>
                          <a:cs typeface="Calibri"/>
                        </a:rPr>
                        <a:t>A</a:t>
                      </a:r>
                      <a:r>
                        <a:rPr sz="1800" spc="-10">
                          <a:latin typeface="Calibri"/>
                          <a:cs typeface="Calibri"/>
                        </a:rPr>
                        <a:t>l</a:t>
                      </a:r>
                      <a:r>
                        <a:rPr sz="1800">
                          <a:latin typeface="Calibri"/>
                          <a:cs typeface="Calibri"/>
                        </a:rPr>
                        <a:t>l  </a:t>
                      </a:r>
                      <a:r>
                        <a:rPr sz="1800" spc="-165">
                          <a:latin typeface="Calibri"/>
                          <a:cs typeface="Calibri"/>
                        </a:rPr>
                        <a:t> </a:t>
                      </a:r>
                      <a:r>
                        <a:rPr sz="1800" spc="-30">
                          <a:latin typeface="Calibri"/>
                          <a:cs typeface="Calibri"/>
                        </a:rPr>
                        <a:t>s</a:t>
                      </a:r>
                      <a:r>
                        <a:rPr sz="1800" spc="-10">
                          <a:latin typeface="Calibri"/>
                          <a:cs typeface="Calibri"/>
                        </a:rPr>
                        <a:t>t</a:t>
                      </a:r>
                      <a:r>
                        <a:rPr sz="1800" spc="-5">
                          <a:latin typeface="Calibri"/>
                          <a:cs typeface="Calibri"/>
                        </a:rPr>
                        <a:t>u</a:t>
                      </a:r>
                      <a:r>
                        <a:rPr sz="1800">
                          <a:latin typeface="Calibri"/>
                          <a:cs typeface="Calibri"/>
                        </a:rPr>
                        <a:t>d</a:t>
                      </a:r>
                      <a:r>
                        <a:rPr sz="1800" spc="-5">
                          <a:latin typeface="Calibri"/>
                          <a:cs typeface="Calibri"/>
                        </a:rPr>
                        <a:t>e</a:t>
                      </a:r>
                      <a:r>
                        <a:rPr sz="1800" spc="-20">
                          <a:latin typeface="Calibri"/>
                          <a:cs typeface="Calibri"/>
                        </a:rPr>
                        <a:t>n</a:t>
                      </a:r>
                      <a:r>
                        <a:rPr sz="1800" spc="-10">
                          <a:latin typeface="Calibri"/>
                          <a:cs typeface="Calibri"/>
                        </a:rPr>
                        <a:t>t</a:t>
                      </a:r>
                      <a:r>
                        <a:rPr sz="1800">
                          <a:latin typeface="Calibri"/>
                          <a:cs typeface="Calibri"/>
                        </a:rPr>
                        <a:t>s  </a:t>
                      </a:r>
                      <a:r>
                        <a:rPr sz="1800" spc="-175">
                          <a:latin typeface="Calibri"/>
                          <a:cs typeface="Calibri"/>
                        </a:rPr>
                        <a:t> </a:t>
                      </a:r>
                      <a:r>
                        <a:rPr sz="1800" spc="-15">
                          <a:latin typeface="Calibri"/>
                          <a:cs typeface="Calibri"/>
                        </a:rPr>
                        <a:t>a</a:t>
                      </a:r>
                      <a:r>
                        <a:rPr sz="1800" spc="-25">
                          <a:latin typeface="Calibri"/>
                          <a:cs typeface="Calibri"/>
                        </a:rPr>
                        <a:t>r</a:t>
                      </a:r>
                      <a:r>
                        <a:rPr sz="1800">
                          <a:latin typeface="Calibri"/>
                          <a:cs typeface="Calibri"/>
                        </a:rPr>
                        <a:t>e  </a:t>
                      </a:r>
                      <a:r>
                        <a:rPr sz="1800" spc="-160">
                          <a:latin typeface="Calibri"/>
                          <a:cs typeface="Calibri"/>
                        </a:rPr>
                        <a:t> </a:t>
                      </a:r>
                      <a:r>
                        <a:rPr sz="1800" spc="-20">
                          <a:latin typeface="Calibri"/>
                          <a:cs typeface="Calibri"/>
                        </a:rPr>
                        <a:t>p</a:t>
                      </a:r>
                      <a:r>
                        <a:rPr sz="1800" spc="-35">
                          <a:latin typeface="Calibri"/>
                          <a:cs typeface="Calibri"/>
                        </a:rPr>
                        <a:t>ro</a:t>
                      </a:r>
                      <a:r>
                        <a:rPr sz="1800" spc="-10">
                          <a:latin typeface="Calibri"/>
                          <a:cs typeface="Calibri"/>
                        </a:rPr>
                        <a:t>v</a:t>
                      </a:r>
                      <a:r>
                        <a:rPr sz="1800" spc="-15">
                          <a:latin typeface="Calibri"/>
                          <a:cs typeface="Calibri"/>
                        </a:rPr>
                        <a:t>i</a:t>
                      </a:r>
                      <a:r>
                        <a:rPr sz="1800" spc="-10">
                          <a:latin typeface="Calibri"/>
                          <a:cs typeface="Calibri"/>
                        </a:rPr>
                        <a:t>de</a:t>
                      </a:r>
                      <a:r>
                        <a:rPr sz="1800">
                          <a:latin typeface="Calibri"/>
                          <a:cs typeface="Calibri"/>
                        </a:rPr>
                        <a:t>d  </a:t>
                      </a:r>
                      <a:r>
                        <a:rPr sz="1800" spc="-150">
                          <a:latin typeface="Calibri"/>
                          <a:cs typeface="Calibri"/>
                        </a:rPr>
                        <a:t> </a:t>
                      </a:r>
                      <a:r>
                        <a:rPr sz="1800">
                          <a:latin typeface="Calibri"/>
                          <a:cs typeface="Calibri"/>
                        </a:rPr>
                        <a:t>a  </a:t>
                      </a:r>
                      <a:r>
                        <a:rPr sz="1800" spc="-145">
                          <a:latin typeface="Calibri"/>
                          <a:cs typeface="Calibri"/>
                        </a:rPr>
                        <a:t> </a:t>
                      </a:r>
                      <a:r>
                        <a:rPr sz="1800">
                          <a:latin typeface="Calibri"/>
                          <a:cs typeface="Calibri"/>
                        </a:rPr>
                        <a:t>h</a:t>
                      </a:r>
                      <a:r>
                        <a:rPr sz="1800" spc="-20">
                          <a:latin typeface="Calibri"/>
                          <a:cs typeface="Calibri"/>
                        </a:rPr>
                        <a:t>i</a:t>
                      </a:r>
                      <a:r>
                        <a:rPr sz="1800" spc="-15">
                          <a:latin typeface="Calibri"/>
                          <a:cs typeface="Calibri"/>
                        </a:rPr>
                        <a:t>g</a:t>
                      </a:r>
                      <a:r>
                        <a:rPr sz="1800" spc="-5">
                          <a:latin typeface="Calibri"/>
                          <a:cs typeface="Calibri"/>
                        </a:rPr>
                        <a:t>h</a:t>
                      </a:r>
                      <a:r>
                        <a:rPr sz="1800">
                          <a:latin typeface="Calibri"/>
                          <a:cs typeface="Calibri"/>
                        </a:rPr>
                        <a:t>- </a:t>
                      </a:r>
                      <a:r>
                        <a:rPr sz="1800" spc="-10">
                          <a:latin typeface="Calibri"/>
                          <a:cs typeface="Calibri"/>
                        </a:rPr>
                        <a:t>qu</a:t>
                      </a:r>
                      <a:r>
                        <a:rPr sz="1800" spc="-15">
                          <a:latin typeface="Calibri"/>
                          <a:cs typeface="Calibri"/>
                        </a:rPr>
                        <a:t>al</a:t>
                      </a:r>
                      <a:r>
                        <a:rPr sz="1800" spc="-20">
                          <a:latin typeface="Calibri"/>
                          <a:cs typeface="Calibri"/>
                        </a:rPr>
                        <a:t>i</a:t>
                      </a:r>
                      <a:r>
                        <a:rPr sz="1800" spc="-10">
                          <a:latin typeface="Calibri"/>
                          <a:cs typeface="Calibri"/>
                        </a:rPr>
                        <a:t>t</a:t>
                      </a:r>
                      <a:r>
                        <a:rPr sz="1800">
                          <a:latin typeface="Calibri"/>
                          <a:cs typeface="Calibri"/>
                        </a:rPr>
                        <a:t>y     </a:t>
                      </a:r>
                      <a:r>
                        <a:rPr sz="1800" spc="-95">
                          <a:latin typeface="Calibri"/>
                          <a:cs typeface="Calibri"/>
                        </a:rPr>
                        <a:t> </a:t>
                      </a:r>
                      <a:r>
                        <a:rPr sz="1800" spc="-35">
                          <a:latin typeface="Calibri"/>
                          <a:cs typeface="Calibri"/>
                        </a:rPr>
                        <a:t>t</a:t>
                      </a:r>
                      <a:r>
                        <a:rPr sz="1800" spc="-10">
                          <a:latin typeface="Calibri"/>
                          <a:cs typeface="Calibri"/>
                        </a:rPr>
                        <a:t>e</a:t>
                      </a:r>
                      <a:r>
                        <a:rPr sz="1800" spc="5">
                          <a:latin typeface="Calibri"/>
                          <a:cs typeface="Calibri"/>
                        </a:rPr>
                        <a:t>a</a:t>
                      </a:r>
                      <a:r>
                        <a:rPr sz="1800" spc="-15">
                          <a:latin typeface="Calibri"/>
                          <a:cs typeface="Calibri"/>
                        </a:rPr>
                        <a:t>c</a:t>
                      </a:r>
                      <a:r>
                        <a:rPr sz="1800" spc="-10">
                          <a:latin typeface="Calibri"/>
                          <a:cs typeface="Calibri"/>
                        </a:rPr>
                        <a:t>h</a:t>
                      </a:r>
                      <a:r>
                        <a:rPr sz="1800">
                          <a:latin typeface="Calibri"/>
                          <a:cs typeface="Calibri"/>
                        </a:rPr>
                        <a:t>i</a:t>
                      </a:r>
                      <a:r>
                        <a:rPr sz="1800" spc="-10">
                          <a:latin typeface="Calibri"/>
                          <a:cs typeface="Calibri"/>
                        </a:rPr>
                        <a:t>n</a:t>
                      </a:r>
                      <a:r>
                        <a:rPr sz="1800">
                          <a:latin typeface="Calibri"/>
                          <a:cs typeface="Calibri"/>
                        </a:rPr>
                        <a:t>g     </a:t>
                      </a:r>
                      <a:r>
                        <a:rPr sz="1800" spc="-100">
                          <a:latin typeface="Calibri"/>
                          <a:cs typeface="Calibri"/>
                        </a:rPr>
                        <a:t> </a:t>
                      </a:r>
                      <a:r>
                        <a:rPr sz="1800" spc="-15">
                          <a:latin typeface="Calibri"/>
                          <a:cs typeface="Calibri"/>
                        </a:rPr>
                        <a:t>a</a:t>
                      </a:r>
                      <a:r>
                        <a:rPr sz="1800" spc="-5">
                          <a:latin typeface="Calibri"/>
                          <a:cs typeface="Calibri"/>
                        </a:rPr>
                        <a:t>n</a:t>
                      </a:r>
                      <a:r>
                        <a:rPr sz="1800">
                          <a:latin typeface="Calibri"/>
                          <a:cs typeface="Calibri"/>
                        </a:rPr>
                        <a:t>d     </a:t>
                      </a:r>
                      <a:r>
                        <a:rPr sz="1800" spc="-120">
                          <a:latin typeface="Calibri"/>
                          <a:cs typeface="Calibri"/>
                        </a:rPr>
                        <a:t> </a:t>
                      </a:r>
                      <a:r>
                        <a:rPr sz="1800" spc="-20">
                          <a:latin typeface="Calibri"/>
                          <a:cs typeface="Calibri"/>
                        </a:rPr>
                        <a:t>l</a:t>
                      </a:r>
                      <a:r>
                        <a:rPr sz="1800" spc="-15">
                          <a:latin typeface="Calibri"/>
                          <a:cs typeface="Calibri"/>
                        </a:rPr>
                        <a:t>ea</a:t>
                      </a:r>
                      <a:r>
                        <a:rPr sz="1800" spc="-5">
                          <a:latin typeface="Calibri"/>
                          <a:cs typeface="Calibri"/>
                        </a:rPr>
                        <a:t>r</a:t>
                      </a:r>
                      <a:r>
                        <a:rPr sz="1800" spc="-20">
                          <a:latin typeface="Calibri"/>
                          <a:cs typeface="Calibri"/>
                        </a:rPr>
                        <a:t>ni</a:t>
                      </a:r>
                      <a:r>
                        <a:rPr sz="1800" spc="-10">
                          <a:latin typeface="Calibri"/>
                          <a:cs typeface="Calibri"/>
                        </a:rPr>
                        <a:t>n</a:t>
                      </a:r>
                      <a:r>
                        <a:rPr sz="1800">
                          <a:latin typeface="Calibri"/>
                          <a:cs typeface="Calibri"/>
                        </a:rPr>
                        <a:t>g </a:t>
                      </a:r>
                      <a:r>
                        <a:rPr sz="1800" spc="-5">
                          <a:latin typeface="Calibri"/>
                          <a:cs typeface="Calibri"/>
                        </a:rPr>
                        <a:t>e</a:t>
                      </a:r>
                      <a:r>
                        <a:rPr sz="1800" spc="-20">
                          <a:latin typeface="Calibri"/>
                          <a:cs typeface="Calibri"/>
                        </a:rPr>
                        <a:t>n</a:t>
                      </a:r>
                      <a:r>
                        <a:rPr sz="1800">
                          <a:latin typeface="Calibri"/>
                          <a:cs typeface="Calibri"/>
                        </a:rPr>
                        <a:t>vi</a:t>
                      </a:r>
                      <a:r>
                        <a:rPr sz="1800" spc="-35">
                          <a:latin typeface="Calibri"/>
                          <a:cs typeface="Calibri"/>
                        </a:rPr>
                        <a:t>r</a:t>
                      </a:r>
                      <a:r>
                        <a:rPr sz="1800" spc="-10">
                          <a:latin typeface="Calibri"/>
                          <a:cs typeface="Calibri"/>
                        </a:rPr>
                        <a:t>o</a:t>
                      </a:r>
                      <a:r>
                        <a:rPr sz="1800" spc="-5">
                          <a:latin typeface="Calibri"/>
                          <a:cs typeface="Calibri"/>
                        </a:rPr>
                        <a:t>nm</a:t>
                      </a:r>
                      <a:r>
                        <a:rPr sz="1800">
                          <a:latin typeface="Calibri"/>
                          <a:cs typeface="Calibri"/>
                        </a:rPr>
                        <a:t>e</a:t>
                      </a:r>
                      <a:r>
                        <a:rPr sz="1800" spc="-10">
                          <a:latin typeface="Calibri"/>
                          <a:cs typeface="Calibri"/>
                        </a:rPr>
                        <a:t>n</a:t>
                      </a:r>
                      <a:r>
                        <a:rPr sz="1800" spc="-5">
                          <a:latin typeface="Calibri"/>
                          <a:cs typeface="Calibri"/>
                        </a:rPr>
                        <a:t>t</a:t>
                      </a:r>
                      <a:r>
                        <a:rPr sz="1800">
                          <a:latin typeface="Calibri"/>
                          <a:cs typeface="Calibri"/>
                        </a:rPr>
                        <a:t>.</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8105" marR="62865" indent="-635" algn="just">
                        <a:lnSpc>
                          <a:spcPct val="100000"/>
                        </a:lnSpc>
                      </a:pPr>
                      <a:r>
                        <a:rPr sz="1800" spc="-5">
                          <a:latin typeface="Calibri"/>
                          <a:cs typeface="Calibri"/>
                        </a:rPr>
                        <a:t>S</a:t>
                      </a:r>
                      <a:r>
                        <a:rPr sz="1800" spc="-10">
                          <a:latin typeface="Calibri"/>
                          <a:cs typeface="Calibri"/>
                        </a:rPr>
                        <a:t>t</a:t>
                      </a:r>
                      <a:r>
                        <a:rPr sz="1800" spc="-5">
                          <a:latin typeface="Calibri"/>
                          <a:cs typeface="Calibri"/>
                        </a:rPr>
                        <a:t>u</a:t>
                      </a:r>
                      <a:r>
                        <a:rPr sz="1800">
                          <a:latin typeface="Calibri"/>
                          <a:cs typeface="Calibri"/>
                        </a:rPr>
                        <a:t>de</a:t>
                      </a:r>
                      <a:r>
                        <a:rPr sz="1800" spc="-10">
                          <a:latin typeface="Calibri"/>
                          <a:cs typeface="Calibri"/>
                        </a:rPr>
                        <a:t>n</a:t>
                      </a:r>
                      <a:r>
                        <a:rPr sz="1800">
                          <a:latin typeface="Calibri"/>
                          <a:cs typeface="Calibri"/>
                        </a:rPr>
                        <a:t>t</a:t>
                      </a:r>
                      <a:r>
                        <a:rPr sz="1800" spc="-5">
                          <a:latin typeface="Calibri"/>
                          <a:cs typeface="Calibri"/>
                        </a:rPr>
                        <a:t>s</a:t>
                      </a:r>
                      <a:r>
                        <a:rPr sz="1800">
                          <a:latin typeface="Calibri"/>
                          <a:cs typeface="Calibri"/>
                        </a:rPr>
                        <a:t>,   </a:t>
                      </a:r>
                      <a:r>
                        <a:rPr sz="1800" spc="30">
                          <a:latin typeface="Calibri"/>
                          <a:cs typeface="Calibri"/>
                        </a:rPr>
                        <a:t> </a:t>
                      </a:r>
                      <a:r>
                        <a:rPr sz="1800" spc="-5">
                          <a:latin typeface="Calibri"/>
                          <a:cs typeface="Calibri"/>
                        </a:rPr>
                        <a:t>pa</a:t>
                      </a:r>
                      <a:r>
                        <a:rPr sz="1800" spc="-25">
                          <a:latin typeface="Calibri"/>
                          <a:cs typeface="Calibri"/>
                        </a:rPr>
                        <a:t>r</a:t>
                      </a:r>
                      <a:r>
                        <a:rPr sz="1800" spc="20">
                          <a:latin typeface="Calibri"/>
                          <a:cs typeface="Calibri"/>
                        </a:rPr>
                        <a:t>e</a:t>
                      </a:r>
                      <a:r>
                        <a:rPr sz="1800" spc="-10">
                          <a:latin typeface="Calibri"/>
                          <a:cs typeface="Calibri"/>
                        </a:rPr>
                        <a:t>n</a:t>
                      </a:r>
                      <a:r>
                        <a:rPr sz="1800" spc="-5">
                          <a:latin typeface="Calibri"/>
                          <a:cs typeface="Calibri"/>
                        </a:rPr>
                        <a:t>ts</a:t>
                      </a:r>
                      <a:r>
                        <a:rPr sz="1800">
                          <a:latin typeface="Calibri"/>
                          <a:cs typeface="Calibri"/>
                        </a:rPr>
                        <a:t>,   </a:t>
                      </a:r>
                      <a:r>
                        <a:rPr sz="1800" spc="25">
                          <a:latin typeface="Calibri"/>
                          <a:cs typeface="Calibri"/>
                        </a:rPr>
                        <a:t> </a:t>
                      </a:r>
                      <a:r>
                        <a:rPr sz="1800" spc="-35">
                          <a:latin typeface="Calibri"/>
                          <a:cs typeface="Calibri"/>
                        </a:rPr>
                        <a:t>f</a:t>
                      </a:r>
                      <a:r>
                        <a:rPr sz="1800" spc="5">
                          <a:latin typeface="Calibri"/>
                          <a:cs typeface="Calibri"/>
                        </a:rPr>
                        <a:t>a</a:t>
                      </a:r>
                      <a:r>
                        <a:rPr sz="1800">
                          <a:latin typeface="Calibri"/>
                          <a:cs typeface="Calibri"/>
                        </a:rPr>
                        <a:t>mi</a:t>
                      </a:r>
                      <a:r>
                        <a:rPr sz="1800" spc="-15">
                          <a:latin typeface="Calibri"/>
                          <a:cs typeface="Calibri"/>
                        </a:rPr>
                        <a:t>l</a:t>
                      </a:r>
                      <a:r>
                        <a:rPr sz="1800" spc="-5">
                          <a:latin typeface="Calibri"/>
                          <a:cs typeface="Calibri"/>
                        </a:rPr>
                        <a:t>ie</a:t>
                      </a:r>
                      <a:r>
                        <a:rPr sz="1800">
                          <a:latin typeface="Calibri"/>
                          <a:cs typeface="Calibri"/>
                        </a:rPr>
                        <a:t>s,   </a:t>
                      </a:r>
                      <a:r>
                        <a:rPr sz="1800" spc="25">
                          <a:latin typeface="Calibri"/>
                          <a:cs typeface="Calibri"/>
                        </a:rPr>
                        <a:t> </a:t>
                      </a:r>
                      <a:r>
                        <a:rPr sz="1800">
                          <a:latin typeface="Calibri"/>
                          <a:cs typeface="Calibri"/>
                        </a:rPr>
                        <a:t>a</a:t>
                      </a:r>
                      <a:r>
                        <a:rPr sz="1800" spc="5">
                          <a:latin typeface="Calibri"/>
                          <a:cs typeface="Calibri"/>
                        </a:rPr>
                        <a:t>n</a:t>
                      </a:r>
                      <a:r>
                        <a:rPr sz="1800">
                          <a:latin typeface="Calibri"/>
                          <a:cs typeface="Calibri"/>
                        </a:rPr>
                        <a:t>d </a:t>
                      </a:r>
                      <a:r>
                        <a:rPr sz="1800" spc="-30">
                          <a:latin typeface="Calibri"/>
                          <a:cs typeface="Calibri"/>
                        </a:rPr>
                        <a:t>s</a:t>
                      </a:r>
                      <a:r>
                        <a:rPr sz="1800" spc="-35">
                          <a:latin typeface="Calibri"/>
                          <a:cs typeface="Calibri"/>
                        </a:rPr>
                        <a:t>t</a:t>
                      </a:r>
                      <a:r>
                        <a:rPr sz="1800" spc="-20">
                          <a:latin typeface="Calibri"/>
                          <a:cs typeface="Calibri"/>
                        </a:rPr>
                        <a:t>a</a:t>
                      </a:r>
                      <a:r>
                        <a:rPr sz="1800" spc="-10">
                          <a:latin typeface="Calibri"/>
                          <a:cs typeface="Calibri"/>
                        </a:rPr>
                        <a:t>f</a:t>
                      </a:r>
                      <a:r>
                        <a:rPr sz="1800">
                          <a:latin typeface="Calibri"/>
                          <a:cs typeface="Calibri"/>
                        </a:rPr>
                        <a:t>f</a:t>
                      </a:r>
                      <a:r>
                        <a:rPr sz="1800" spc="200">
                          <a:latin typeface="Calibri"/>
                          <a:cs typeface="Calibri"/>
                        </a:rPr>
                        <a:t> </a:t>
                      </a:r>
                      <a:r>
                        <a:rPr sz="1800">
                          <a:latin typeface="Calibri"/>
                          <a:cs typeface="Calibri"/>
                        </a:rPr>
                        <a:t>a</a:t>
                      </a:r>
                      <a:r>
                        <a:rPr sz="1800" spc="-35">
                          <a:latin typeface="Calibri"/>
                          <a:cs typeface="Calibri"/>
                        </a:rPr>
                        <a:t>r</a:t>
                      </a:r>
                      <a:r>
                        <a:rPr sz="1800">
                          <a:latin typeface="Calibri"/>
                          <a:cs typeface="Calibri"/>
                        </a:rPr>
                        <a:t>e </a:t>
                      </a:r>
                      <a:r>
                        <a:rPr sz="1800" spc="-204">
                          <a:latin typeface="Calibri"/>
                          <a:cs typeface="Calibri"/>
                        </a:rPr>
                        <a:t> </a:t>
                      </a:r>
                      <a:r>
                        <a:rPr sz="1800" spc="-20">
                          <a:latin typeface="Calibri"/>
                          <a:cs typeface="Calibri"/>
                        </a:rPr>
                        <a:t>c</a:t>
                      </a:r>
                      <a:r>
                        <a:rPr sz="1800" spc="-10">
                          <a:latin typeface="Calibri"/>
                          <a:cs typeface="Calibri"/>
                        </a:rPr>
                        <a:t>o</a:t>
                      </a:r>
                      <a:r>
                        <a:rPr sz="1800">
                          <a:latin typeface="Calibri"/>
                          <a:cs typeface="Calibri"/>
                        </a:rPr>
                        <a:t>nn</a:t>
                      </a:r>
                      <a:r>
                        <a:rPr sz="1800" spc="-5">
                          <a:latin typeface="Calibri"/>
                          <a:cs typeface="Calibri"/>
                        </a:rPr>
                        <a:t>e</a:t>
                      </a:r>
                      <a:r>
                        <a:rPr sz="1800" spc="5">
                          <a:latin typeface="Calibri"/>
                          <a:cs typeface="Calibri"/>
                        </a:rPr>
                        <a:t>c</a:t>
                      </a:r>
                      <a:r>
                        <a:rPr sz="1800" spc="-35">
                          <a:latin typeface="Calibri"/>
                          <a:cs typeface="Calibri"/>
                        </a:rPr>
                        <a:t>t</a:t>
                      </a:r>
                      <a:r>
                        <a:rPr sz="1800" spc="-5">
                          <a:latin typeface="Calibri"/>
                          <a:cs typeface="Calibri"/>
                        </a:rPr>
                        <a:t>e</a:t>
                      </a:r>
                      <a:r>
                        <a:rPr sz="1800">
                          <a:latin typeface="Calibri"/>
                          <a:cs typeface="Calibri"/>
                        </a:rPr>
                        <a:t>d </a:t>
                      </a:r>
                      <a:r>
                        <a:rPr sz="1800" spc="-204">
                          <a:latin typeface="Calibri"/>
                          <a:cs typeface="Calibri"/>
                        </a:rPr>
                        <a:t> </a:t>
                      </a:r>
                      <a:r>
                        <a:rPr sz="1800">
                          <a:latin typeface="Calibri"/>
                          <a:cs typeface="Calibri"/>
                        </a:rPr>
                        <a:t>a</a:t>
                      </a:r>
                      <a:r>
                        <a:rPr sz="1800" spc="5">
                          <a:latin typeface="Calibri"/>
                          <a:cs typeface="Calibri"/>
                        </a:rPr>
                        <a:t>n</a:t>
                      </a:r>
                      <a:r>
                        <a:rPr sz="1800">
                          <a:latin typeface="Calibri"/>
                          <a:cs typeface="Calibri"/>
                        </a:rPr>
                        <a:t>d </a:t>
                      </a:r>
                      <a:r>
                        <a:rPr sz="1800" spc="-200">
                          <a:latin typeface="Calibri"/>
                          <a:cs typeface="Calibri"/>
                        </a:rPr>
                        <a:t> </a:t>
                      </a:r>
                      <a:r>
                        <a:rPr sz="1800" spc="-5">
                          <a:latin typeface="Calibri"/>
                          <a:cs typeface="Calibri"/>
                        </a:rPr>
                        <a:t>e</a:t>
                      </a:r>
                      <a:r>
                        <a:rPr sz="1800" spc="5">
                          <a:latin typeface="Calibri"/>
                          <a:cs typeface="Calibri"/>
                        </a:rPr>
                        <a:t>n</a:t>
                      </a:r>
                      <a:r>
                        <a:rPr sz="1800" spc="-35">
                          <a:latin typeface="Calibri"/>
                          <a:cs typeface="Calibri"/>
                        </a:rPr>
                        <a:t>g</a:t>
                      </a:r>
                      <a:r>
                        <a:rPr sz="1800" spc="5">
                          <a:latin typeface="Calibri"/>
                          <a:cs typeface="Calibri"/>
                        </a:rPr>
                        <a:t>a</a:t>
                      </a:r>
                      <a:r>
                        <a:rPr sz="1800" spc="-10">
                          <a:latin typeface="Calibri"/>
                          <a:cs typeface="Calibri"/>
                        </a:rPr>
                        <a:t>g</a:t>
                      </a:r>
                      <a:r>
                        <a:rPr sz="1800" spc="5">
                          <a:latin typeface="Calibri"/>
                          <a:cs typeface="Calibri"/>
                        </a:rPr>
                        <a:t>e</a:t>
                      </a:r>
                      <a:r>
                        <a:rPr sz="1800">
                          <a:latin typeface="Calibri"/>
                          <a:cs typeface="Calibri"/>
                        </a:rPr>
                        <a:t>d </a:t>
                      </a:r>
                      <a:r>
                        <a:rPr sz="1800" spc="-200">
                          <a:latin typeface="Calibri"/>
                          <a:cs typeface="Calibri"/>
                        </a:rPr>
                        <a:t> </a:t>
                      </a:r>
                      <a:r>
                        <a:rPr sz="1800" spc="-25">
                          <a:latin typeface="Calibri"/>
                          <a:cs typeface="Calibri"/>
                        </a:rPr>
                        <a:t>to </a:t>
                      </a:r>
                      <a:r>
                        <a:rPr sz="1800" spc="-5">
                          <a:latin typeface="Calibri"/>
                          <a:cs typeface="Calibri"/>
                        </a:rPr>
                        <a:t>t</a:t>
                      </a:r>
                      <a:r>
                        <a:rPr sz="1800">
                          <a:latin typeface="Calibri"/>
                          <a:cs typeface="Calibri"/>
                        </a:rPr>
                        <a:t>h</a:t>
                      </a:r>
                      <a:r>
                        <a:rPr sz="1800" spc="-5">
                          <a:latin typeface="Calibri"/>
                          <a:cs typeface="Calibri"/>
                        </a:rPr>
                        <a:t>e</a:t>
                      </a:r>
                      <a:r>
                        <a:rPr sz="1800">
                          <a:latin typeface="Calibri"/>
                          <a:cs typeface="Calibri"/>
                        </a:rPr>
                        <a:t>ir   </a:t>
                      </a:r>
                      <a:r>
                        <a:rPr sz="1800" spc="5">
                          <a:latin typeface="Calibri"/>
                          <a:cs typeface="Calibri"/>
                        </a:rPr>
                        <a:t> </a:t>
                      </a:r>
                      <a:r>
                        <a:rPr sz="1800" spc="-5">
                          <a:latin typeface="Calibri"/>
                          <a:cs typeface="Calibri"/>
                        </a:rPr>
                        <a:t>s</a:t>
                      </a:r>
                      <a:r>
                        <a:rPr sz="1800" spc="-10">
                          <a:latin typeface="Calibri"/>
                          <a:cs typeface="Calibri"/>
                        </a:rPr>
                        <a:t>c</a:t>
                      </a:r>
                      <a:r>
                        <a:rPr sz="1800" spc="10">
                          <a:latin typeface="Calibri"/>
                          <a:cs typeface="Calibri"/>
                        </a:rPr>
                        <a:t>h</a:t>
                      </a:r>
                      <a:r>
                        <a:rPr sz="1800" spc="-10">
                          <a:latin typeface="Calibri"/>
                          <a:cs typeface="Calibri"/>
                        </a:rPr>
                        <a:t>oo</a:t>
                      </a:r>
                      <a:r>
                        <a:rPr sz="1800">
                          <a:latin typeface="Calibri"/>
                          <a:cs typeface="Calibri"/>
                        </a:rPr>
                        <a:t>l   </a:t>
                      </a:r>
                      <a:r>
                        <a:rPr sz="1800" spc="-5">
                          <a:latin typeface="Calibri"/>
                          <a:cs typeface="Calibri"/>
                        </a:rPr>
                        <a:t> </a:t>
                      </a:r>
                      <a:r>
                        <a:rPr sz="1800" spc="-30">
                          <a:latin typeface="Calibri"/>
                          <a:cs typeface="Calibri"/>
                        </a:rPr>
                        <a:t>t</a:t>
                      </a:r>
                      <a:r>
                        <a:rPr sz="1800">
                          <a:latin typeface="Calibri"/>
                          <a:cs typeface="Calibri"/>
                        </a:rPr>
                        <a:t>o   </a:t>
                      </a:r>
                      <a:r>
                        <a:rPr sz="1800" spc="-15">
                          <a:latin typeface="Calibri"/>
                          <a:cs typeface="Calibri"/>
                        </a:rPr>
                        <a:t> </a:t>
                      </a:r>
                      <a:r>
                        <a:rPr sz="1800" spc="-10">
                          <a:latin typeface="Calibri"/>
                          <a:cs typeface="Calibri"/>
                        </a:rPr>
                        <a:t>e</a:t>
                      </a:r>
                      <a:r>
                        <a:rPr sz="1800" spc="-5">
                          <a:latin typeface="Calibri"/>
                          <a:cs typeface="Calibri"/>
                        </a:rPr>
                        <a:t>n</a:t>
                      </a:r>
                      <a:r>
                        <a:rPr sz="1800" spc="-10">
                          <a:latin typeface="Calibri"/>
                          <a:cs typeface="Calibri"/>
                        </a:rPr>
                        <a:t>s</a:t>
                      </a:r>
                      <a:r>
                        <a:rPr sz="1800" spc="-5">
                          <a:latin typeface="Calibri"/>
                          <a:cs typeface="Calibri"/>
                        </a:rPr>
                        <a:t>u</a:t>
                      </a:r>
                      <a:r>
                        <a:rPr sz="1800" spc="-35">
                          <a:latin typeface="Calibri"/>
                          <a:cs typeface="Calibri"/>
                        </a:rPr>
                        <a:t>r</a:t>
                      </a:r>
                      <a:r>
                        <a:rPr sz="1800">
                          <a:latin typeface="Calibri"/>
                          <a:cs typeface="Calibri"/>
                        </a:rPr>
                        <a:t>e   </a:t>
                      </a:r>
                      <a:r>
                        <a:rPr sz="1800" spc="-30">
                          <a:latin typeface="Calibri"/>
                          <a:cs typeface="Calibri"/>
                        </a:rPr>
                        <a:t> s</a:t>
                      </a:r>
                      <a:r>
                        <a:rPr sz="1800" spc="-5">
                          <a:latin typeface="Calibri"/>
                          <a:cs typeface="Calibri"/>
                        </a:rPr>
                        <a:t>tu</a:t>
                      </a:r>
                      <a:r>
                        <a:rPr sz="1800" spc="10">
                          <a:latin typeface="Calibri"/>
                          <a:cs typeface="Calibri"/>
                        </a:rPr>
                        <a:t>d</a:t>
                      </a:r>
                      <a:r>
                        <a:rPr sz="1800" spc="-5">
                          <a:latin typeface="Calibri"/>
                          <a:cs typeface="Calibri"/>
                        </a:rPr>
                        <a:t>e</a:t>
                      </a:r>
                      <a:r>
                        <a:rPr sz="1800" spc="-20">
                          <a:latin typeface="Calibri"/>
                          <a:cs typeface="Calibri"/>
                        </a:rPr>
                        <a:t>n</a:t>
                      </a:r>
                      <a:r>
                        <a:rPr sz="1800">
                          <a:latin typeface="Calibri"/>
                          <a:cs typeface="Calibri"/>
                        </a:rPr>
                        <a:t>t </a:t>
                      </a:r>
                      <a:r>
                        <a:rPr sz="1800" spc="-10">
                          <a:latin typeface="Calibri"/>
                          <a:cs typeface="Calibri"/>
                        </a:rPr>
                        <a:t>s</a:t>
                      </a:r>
                      <a:r>
                        <a:rPr sz="1800">
                          <a:latin typeface="Calibri"/>
                          <a:cs typeface="Calibri"/>
                        </a:rPr>
                        <a:t>u</a:t>
                      </a:r>
                      <a:r>
                        <a:rPr sz="1800" spc="-15">
                          <a:latin typeface="Calibri"/>
                          <a:cs typeface="Calibri"/>
                        </a:rPr>
                        <a:t>cc</a:t>
                      </a:r>
                      <a:r>
                        <a:rPr sz="1800" spc="-5">
                          <a:latin typeface="Calibri"/>
                          <a:cs typeface="Calibri"/>
                        </a:rPr>
                        <a:t>e</a:t>
                      </a:r>
                      <a:r>
                        <a:rPr sz="1800">
                          <a:latin typeface="Calibri"/>
                          <a:cs typeface="Calibri"/>
                        </a:rPr>
                        <a:t>s</a:t>
                      </a:r>
                      <a:r>
                        <a:rPr sz="1800" spc="10">
                          <a:latin typeface="Calibri"/>
                          <a:cs typeface="Calibri"/>
                        </a:rPr>
                        <a:t>s</a:t>
                      </a:r>
                      <a:r>
                        <a:rPr sz="1800">
                          <a:latin typeface="Calibri"/>
                          <a:cs typeface="Calibri"/>
                        </a:rPr>
                        <a:t>.</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9375" marR="85090">
                        <a:lnSpc>
                          <a:spcPct val="100000"/>
                        </a:lnSpc>
                      </a:pPr>
                      <a:r>
                        <a:rPr sz="1800">
                          <a:latin typeface="Calibri"/>
                          <a:cs typeface="Calibri"/>
                        </a:rPr>
                        <a:t>All</a:t>
                      </a:r>
                      <a:r>
                        <a:rPr sz="1800" spc="-15">
                          <a:latin typeface="Calibri"/>
                          <a:cs typeface="Calibri"/>
                        </a:rPr>
                        <a:t> </a:t>
                      </a:r>
                      <a:r>
                        <a:rPr sz="1800" spc="-20">
                          <a:latin typeface="Calibri"/>
                          <a:cs typeface="Calibri"/>
                        </a:rPr>
                        <a:t>s</a:t>
                      </a:r>
                      <a:r>
                        <a:rPr sz="1800" spc="-5">
                          <a:latin typeface="Calibri"/>
                          <a:cs typeface="Calibri"/>
                        </a:rPr>
                        <a:t>t</a:t>
                      </a:r>
                      <a:r>
                        <a:rPr sz="1800">
                          <a:latin typeface="Calibri"/>
                          <a:cs typeface="Calibri"/>
                        </a:rPr>
                        <a:t>ud</a:t>
                      </a:r>
                      <a:r>
                        <a:rPr sz="1800" spc="-5">
                          <a:latin typeface="Calibri"/>
                          <a:cs typeface="Calibri"/>
                        </a:rPr>
                        <a:t>e</a:t>
                      </a:r>
                      <a:r>
                        <a:rPr sz="1800" spc="-10">
                          <a:latin typeface="Calibri"/>
                          <a:cs typeface="Calibri"/>
                        </a:rPr>
                        <a:t>n</a:t>
                      </a:r>
                      <a:r>
                        <a:rPr sz="1800" spc="-5">
                          <a:latin typeface="Calibri"/>
                          <a:cs typeface="Calibri"/>
                        </a:rPr>
                        <a:t>t</a:t>
                      </a:r>
                      <a:r>
                        <a:rPr sz="1800">
                          <a:latin typeface="Calibri"/>
                          <a:cs typeface="Calibri"/>
                        </a:rPr>
                        <a:t>s</a:t>
                      </a:r>
                      <a:r>
                        <a:rPr sz="1800" spc="10">
                          <a:latin typeface="Calibri"/>
                          <a:cs typeface="Calibri"/>
                        </a:rPr>
                        <a:t> </a:t>
                      </a:r>
                      <a:r>
                        <a:rPr sz="1800">
                          <a:latin typeface="Calibri"/>
                          <a:cs typeface="Calibri"/>
                        </a:rPr>
                        <a:t>a</a:t>
                      </a:r>
                      <a:r>
                        <a:rPr sz="1800" spc="-30">
                          <a:latin typeface="Calibri"/>
                          <a:cs typeface="Calibri"/>
                        </a:rPr>
                        <a:t>r</a:t>
                      </a:r>
                      <a:r>
                        <a:rPr sz="1800">
                          <a:latin typeface="Calibri"/>
                          <a:cs typeface="Calibri"/>
                        </a:rPr>
                        <a:t>e</a:t>
                      </a:r>
                      <a:r>
                        <a:rPr sz="1800" spc="25">
                          <a:latin typeface="Calibri"/>
                          <a:cs typeface="Calibri"/>
                        </a:rPr>
                        <a:t> </a:t>
                      </a:r>
                      <a:r>
                        <a:rPr sz="1800" spc="-5">
                          <a:latin typeface="Calibri"/>
                          <a:cs typeface="Calibri"/>
                        </a:rPr>
                        <a:t>p</a:t>
                      </a:r>
                      <a:r>
                        <a:rPr sz="1800" spc="-25">
                          <a:latin typeface="Calibri"/>
                          <a:cs typeface="Calibri"/>
                        </a:rPr>
                        <a:t>r</a:t>
                      </a:r>
                      <a:r>
                        <a:rPr sz="1800" spc="-5">
                          <a:latin typeface="Calibri"/>
                          <a:cs typeface="Calibri"/>
                        </a:rPr>
                        <a:t>e</a:t>
                      </a:r>
                      <a:r>
                        <a:rPr sz="1800">
                          <a:latin typeface="Calibri"/>
                          <a:cs typeface="Calibri"/>
                        </a:rPr>
                        <a:t>pa</a:t>
                      </a:r>
                      <a:r>
                        <a:rPr sz="1800" spc="-30">
                          <a:latin typeface="Calibri"/>
                          <a:cs typeface="Calibri"/>
                        </a:rPr>
                        <a:t>r</a:t>
                      </a:r>
                      <a:r>
                        <a:rPr sz="1800" spc="-5">
                          <a:latin typeface="Calibri"/>
                          <a:cs typeface="Calibri"/>
                        </a:rPr>
                        <a:t>e</a:t>
                      </a:r>
                      <a:r>
                        <a:rPr sz="1800">
                          <a:latin typeface="Calibri"/>
                          <a:cs typeface="Calibri"/>
                        </a:rPr>
                        <a:t>d</a:t>
                      </a:r>
                      <a:r>
                        <a:rPr sz="1800" spc="25">
                          <a:latin typeface="Calibri"/>
                          <a:cs typeface="Calibri"/>
                        </a:rPr>
                        <a:t> </a:t>
                      </a:r>
                      <a:r>
                        <a:rPr sz="1800" spc="-35">
                          <a:latin typeface="Calibri"/>
                          <a:cs typeface="Calibri"/>
                        </a:rPr>
                        <a:t>f</a:t>
                      </a:r>
                      <a:r>
                        <a:rPr sz="1800" spc="-10">
                          <a:latin typeface="Calibri"/>
                          <a:cs typeface="Calibri"/>
                        </a:rPr>
                        <a:t>o</a:t>
                      </a:r>
                      <a:r>
                        <a:rPr sz="1800">
                          <a:latin typeface="Calibri"/>
                          <a:cs typeface="Calibri"/>
                        </a:rPr>
                        <a:t>r</a:t>
                      </a:r>
                      <a:r>
                        <a:rPr sz="1800" spc="5">
                          <a:latin typeface="Calibri"/>
                          <a:cs typeface="Calibri"/>
                        </a:rPr>
                        <a:t> </a:t>
                      </a:r>
                      <a:r>
                        <a:rPr sz="1800" spc="-15">
                          <a:latin typeface="Calibri"/>
                          <a:cs typeface="Calibri"/>
                        </a:rPr>
                        <a:t>c</a:t>
                      </a:r>
                      <a:r>
                        <a:rPr sz="1800" spc="-10">
                          <a:latin typeface="Calibri"/>
                          <a:cs typeface="Calibri"/>
                        </a:rPr>
                        <a:t>o</a:t>
                      </a:r>
                      <a:r>
                        <a:rPr sz="1800" spc="-15">
                          <a:latin typeface="Calibri"/>
                          <a:cs typeface="Calibri"/>
                        </a:rPr>
                        <a:t>l</a:t>
                      </a:r>
                      <a:r>
                        <a:rPr sz="1800">
                          <a:latin typeface="Calibri"/>
                          <a:cs typeface="Calibri"/>
                        </a:rPr>
                        <a:t>l</a:t>
                      </a:r>
                      <a:r>
                        <a:rPr sz="1800" spc="-5">
                          <a:latin typeface="Calibri"/>
                          <a:cs typeface="Calibri"/>
                        </a:rPr>
                        <a:t>ege </a:t>
                      </a:r>
                      <a:r>
                        <a:rPr sz="1800">
                          <a:latin typeface="Calibri"/>
                          <a:cs typeface="Calibri"/>
                        </a:rPr>
                        <a:t>and</a:t>
                      </a:r>
                      <a:r>
                        <a:rPr sz="1800" spc="25">
                          <a:latin typeface="Calibri"/>
                          <a:cs typeface="Calibri"/>
                        </a:rPr>
                        <a:t> </a:t>
                      </a:r>
                      <a:r>
                        <a:rPr sz="1800" spc="-20">
                          <a:latin typeface="Calibri"/>
                          <a:cs typeface="Calibri"/>
                        </a:rPr>
                        <a:t>c</a:t>
                      </a:r>
                      <a:r>
                        <a:rPr sz="1800">
                          <a:latin typeface="Calibri"/>
                          <a:cs typeface="Calibri"/>
                        </a:rPr>
                        <a:t>a</a:t>
                      </a:r>
                      <a:r>
                        <a:rPr sz="1800" spc="-30">
                          <a:latin typeface="Calibri"/>
                          <a:cs typeface="Calibri"/>
                        </a:rPr>
                        <a:t>r</a:t>
                      </a:r>
                      <a:r>
                        <a:rPr sz="1800" spc="-5">
                          <a:latin typeface="Calibri"/>
                          <a:cs typeface="Calibri"/>
                        </a:rPr>
                        <a:t>ee</a:t>
                      </a:r>
                      <a:r>
                        <a:rPr sz="1800">
                          <a:latin typeface="Calibri"/>
                          <a:cs typeface="Calibri"/>
                        </a:rPr>
                        <a:t>r </a:t>
                      </a:r>
                      <a:r>
                        <a:rPr sz="1800" spc="-5">
                          <a:latin typeface="Calibri"/>
                          <a:cs typeface="Calibri"/>
                        </a:rPr>
                        <a:t>b</a:t>
                      </a:r>
                      <a:r>
                        <a:rPr sz="1800" spc="-15">
                          <a:latin typeface="Calibri"/>
                          <a:cs typeface="Calibri"/>
                        </a:rPr>
                        <a:t>e</a:t>
                      </a:r>
                      <a:r>
                        <a:rPr sz="1800" spc="-25">
                          <a:latin typeface="Calibri"/>
                          <a:cs typeface="Calibri"/>
                        </a:rPr>
                        <a:t>y</a:t>
                      </a:r>
                      <a:r>
                        <a:rPr sz="1800" spc="-10">
                          <a:latin typeface="Calibri"/>
                          <a:cs typeface="Calibri"/>
                        </a:rPr>
                        <a:t>o</a:t>
                      </a:r>
                      <a:r>
                        <a:rPr sz="1800" spc="-5">
                          <a:latin typeface="Calibri"/>
                          <a:cs typeface="Calibri"/>
                        </a:rPr>
                        <a:t>n</a:t>
                      </a:r>
                      <a:r>
                        <a:rPr sz="1800">
                          <a:latin typeface="Calibri"/>
                          <a:cs typeface="Calibri"/>
                        </a:rPr>
                        <a:t>d</a:t>
                      </a:r>
                      <a:r>
                        <a:rPr sz="1800" spc="30">
                          <a:latin typeface="Calibri"/>
                          <a:cs typeface="Calibri"/>
                        </a:rPr>
                        <a:t> </a:t>
                      </a:r>
                      <a:r>
                        <a:rPr sz="1800" spc="-5">
                          <a:latin typeface="Calibri"/>
                          <a:cs typeface="Calibri"/>
                        </a:rPr>
                        <a:t>g</a:t>
                      </a:r>
                      <a:r>
                        <a:rPr sz="1800" spc="-40">
                          <a:latin typeface="Calibri"/>
                          <a:cs typeface="Calibri"/>
                        </a:rPr>
                        <a:t>r</a:t>
                      </a:r>
                      <a:r>
                        <a:rPr sz="1800">
                          <a:latin typeface="Calibri"/>
                          <a:cs typeface="Calibri"/>
                        </a:rPr>
                        <a:t>adu</a:t>
                      </a:r>
                      <a:r>
                        <a:rPr sz="1800" spc="-15">
                          <a:latin typeface="Calibri"/>
                          <a:cs typeface="Calibri"/>
                        </a:rPr>
                        <a:t>a</a:t>
                      </a:r>
                      <a:r>
                        <a:rPr sz="1800" spc="-5">
                          <a:latin typeface="Calibri"/>
                          <a:cs typeface="Calibri"/>
                        </a:rPr>
                        <a:t>t</a:t>
                      </a:r>
                      <a:r>
                        <a:rPr sz="1800" spc="-15">
                          <a:latin typeface="Calibri"/>
                          <a:cs typeface="Calibri"/>
                        </a:rPr>
                        <a:t>i</a:t>
                      </a:r>
                      <a:r>
                        <a:rPr sz="1800" spc="-10">
                          <a:latin typeface="Calibri"/>
                          <a:cs typeface="Calibri"/>
                        </a:rPr>
                        <a:t>o</a:t>
                      </a:r>
                      <a:r>
                        <a:rPr sz="1800">
                          <a:latin typeface="Calibri"/>
                          <a:cs typeface="Calibri"/>
                        </a:rPr>
                        <a:t>n.</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3CFA447-777A-45AC-ABCC-8663D5240633}"/>
              </a:ext>
            </a:extLst>
          </p:cNvPr>
          <p:cNvSpPr>
            <a:spLocks noGrp="1"/>
          </p:cNvSpPr>
          <p:nvPr>
            <p:ph type="title"/>
          </p:nvPr>
        </p:nvSpPr>
        <p:spPr>
          <a:xfrm>
            <a:off x="966952" y="1204108"/>
            <a:ext cx="2669406" cy="1781175"/>
          </a:xfrm>
        </p:spPr>
        <p:txBody>
          <a:bodyPr>
            <a:normAutofit/>
          </a:bodyPr>
          <a:lstStyle/>
          <a:p>
            <a:r>
              <a:rPr lang="en-US" sz="3200">
                <a:solidFill>
                  <a:srgbClr val="FFFFFF"/>
                </a:solidFill>
              </a:rPr>
              <a:t>Annual Update-Page 1</a:t>
            </a:r>
          </a:p>
        </p:txBody>
      </p:sp>
      <p:sp>
        <p:nvSpPr>
          <p:cNvPr id="4" name="Slide Number Placeholder 3">
            <a:extLst>
              <a:ext uri="{FF2B5EF4-FFF2-40B4-BE49-F238E27FC236}">
                <a16:creationId xmlns:a16="http://schemas.microsoft.com/office/drawing/2014/main" id="{DAF2563F-1E10-4D91-9F05-BC64E1C8B026}"/>
              </a:ext>
            </a:extLst>
          </p:cNvPr>
          <p:cNvSpPr>
            <a:spLocks noGrp="1"/>
          </p:cNvSpPr>
          <p:nvPr>
            <p:ph type="sldNum" sz="quarter" idx="7"/>
          </p:nvPr>
        </p:nvSpPr>
        <p:spPr>
          <a:xfrm>
            <a:off x="10325100" y="6356350"/>
            <a:ext cx="1028700" cy="365125"/>
          </a:xfrm>
          <a:prstGeom prst="rect">
            <a:avLst/>
          </a:prstGeom>
        </p:spPr>
        <p:txBody>
          <a:bodyPr vert="horz" lIns="91440" tIns="45720" rIns="91440" bIns="45720" rtlCol="0">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A6AF1B4E-90EC-4A51-B6E5-B702C054ECB0}" type="slidenum">
              <a:rPr lang="en-US">
                <a:solidFill>
                  <a:prstClr val="black">
                    <a:tint val="75000"/>
                  </a:prstClr>
                </a:solidFill>
              </a:rPr>
              <a:pPr>
                <a:spcAft>
                  <a:spcPts val="600"/>
                </a:spcAft>
              </a:pPr>
              <a:t>12</a:t>
            </a:fld>
            <a:endParaRPr lang="en-US">
              <a:solidFill>
                <a:prstClr val="black">
                  <a:tint val="75000"/>
                </a:prstClr>
              </a:solidFill>
            </a:endParaRPr>
          </a:p>
        </p:txBody>
      </p:sp>
      <p:pic>
        <p:nvPicPr>
          <p:cNvPr id="6" name="Picture 5">
            <a:extLst>
              <a:ext uri="{FF2B5EF4-FFF2-40B4-BE49-F238E27FC236}">
                <a16:creationId xmlns:a16="http://schemas.microsoft.com/office/drawing/2014/main" id="{5AE3EE2C-111C-4FCB-A732-B72B2ECEB3DC}"/>
              </a:ext>
            </a:extLst>
          </p:cNvPr>
          <p:cNvPicPr>
            <a:picLocks noChangeAspect="1"/>
          </p:cNvPicPr>
          <p:nvPr/>
        </p:nvPicPr>
        <p:blipFill>
          <a:blip r:embed="rId3"/>
          <a:stretch>
            <a:fillRect/>
          </a:stretch>
        </p:blipFill>
        <p:spPr>
          <a:xfrm>
            <a:off x="4246393" y="481819"/>
            <a:ext cx="7771354" cy="5690382"/>
          </a:xfrm>
          <a:prstGeom prst="rect">
            <a:avLst/>
          </a:prstGeom>
        </p:spPr>
      </p:pic>
    </p:spTree>
    <p:extLst>
      <p:ext uri="{BB962C8B-B14F-4D97-AF65-F5344CB8AC3E}">
        <p14:creationId xmlns:p14="http://schemas.microsoft.com/office/powerpoint/2010/main" val="2606525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10684" y="2193798"/>
            <a:ext cx="1003300" cy="1209675"/>
          </a:xfrm>
          <a:custGeom>
            <a:avLst/>
            <a:gdLst/>
            <a:ahLst/>
            <a:cxnLst/>
            <a:rect l="l" t="t" r="r" b="b"/>
            <a:pathLst>
              <a:path w="1003300" h="1209675">
                <a:moveTo>
                  <a:pt x="404456" y="0"/>
                </a:moveTo>
                <a:lnTo>
                  <a:pt x="363918" y="13423"/>
                </a:lnTo>
                <a:lnTo>
                  <a:pt x="341515" y="46609"/>
                </a:lnTo>
                <a:lnTo>
                  <a:pt x="339750" y="90652"/>
                </a:lnTo>
                <a:lnTo>
                  <a:pt x="64719" y="90652"/>
                </a:lnTo>
                <a:lnTo>
                  <a:pt x="24180" y="104076"/>
                </a:lnTo>
                <a:lnTo>
                  <a:pt x="2120" y="136359"/>
                </a:lnTo>
                <a:lnTo>
                  <a:pt x="1435" y="272097"/>
                </a:lnTo>
                <a:lnTo>
                  <a:pt x="0" y="1149057"/>
                </a:lnTo>
                <a:lnTo>
                  <a:pt x="1739" y="1162939"/>
                </a:lnTo>
                <a:lnTo>
                  <a:pt x="24472" y="1196340"/>
                </a:lnTo>
                <a:lnTo>
                  <a:pt x="938339" y="1209548"/>
                </a:lnTo>
                <a:lnTo>
                  <a:pt x="953173" y="1207922"/>
                </a:lnTo>
                <a:lnTo>
                  <a:pt x="988910" y="1186675"/>
                </a:lnTo>
                <a:lnTo>
                  <a:pt x="1001471" y="1118819"/>
                </a:lnTo>
                <a:lnTo>
                  <a:pt x="97078" y="1118819"/>
                </a:lnTo>
                <a:lnTo>
                  <a:pt x="97078" y="181381"/>
                </a:lnTo>
                <a:lnTo>
                  <a:pt x="1002995" y="181381"/>
                </a:lnTo>
                <a:lnTo>
                  <a:pt x="1003007" y="150787"/>
                </a:lnTo>
                <a:lnTo>
                  <a:pt x="507784" y="150787"/>
                </a:lnTo>
                <a:lnTo>
                  <a:pt x="491007" y="149148"/>
                </a:lnTo>
                <a:lnTo>
                  <a:pt x="476935" y="144183"/>
                </a:lnTo>
                <a:lnTo>
                  <a:pt x="465848" y="136359"/>
                </a:lnTo>
                <a:lnTo>
                  <a:pt x="458025" y="126149"/>
                </a:lnTo>
                <a:lnTo>
                  <a:pt x="454977" y="117500"/>
                </a:lnTo>
                <a:lnTo>
                  <a:pt x="456260" y="92189"/>
                </a:lnTo>
                <a:lnTo>
                  <a:pt x="487197" y="62484"/>
                </a:lnTo>
                <a:lnTo>
                  <a:pt x="501523" y="60477"/>
                </a:lnTo>
                <a:lnTo>
                  <a:pt x="663308" y="60477"/>
                </a:lnTo>
                <a:lnTo>
                  <a:pt x="661581" y="46609"/>
                </a:lnTo>
                <a:lnTo>
                  <a:pt x="638848" y="13208"/>
                </a:lnTo>
                <a:lnTo>
                  <a:pt x="613067" y="1536"/>
                </a:lnTo>
                <a:lnTo>
                  <a:pt x="404456" y="0"/>
                </a:lnTo>
                <a:close/>
              </a:path>
            </a:pathLst>
          </a:custGeom>
          <a:solidFill>
            <a:srgbClr val="000000"/>
          </a:solidFill>
        </p:spPr>
        <p:txBody>
          <a:bodyPr wrap="square" lIns="0" tIns="0" rIns="0" bIns="0" rtlCol="0"/>
          <a:lstStyle/>
          <a:p>
            <a:endParaRPr/>
          </a:p>
        </p:txBody>
      </p:sp>
      <p:sp>
        <p:nvSpPr>
          <p:cNvPr id="3" name="object 3"/>
          <p:cNvSpPr/>
          <p:nvPr/>
        </p:nvSpPr>
        <p:spPr>
          <a:xfrm>
            <a:off x="2616666" y="2375174"/>
            <a:ext cx="97155" cy="937894"/>
          </a:xfrm>
          <a:custGeom>
            <a:avLst/>
            <a:gdLst/>
            <a:ahLst/>
            <a:cxnLst/>
            <a:rect l="l" t="t" r="r" b="b"/>
            <a:pathLst>
              <a:path w="97155" h="937895">
                <a:moveTo>
                  <a:pt x="97015" y="0"/>
                </a:moveTo>
                <a:lnTo>
                  <a:pt x="0" y="0"/>
                </a:lnTo>
                <a:lnTo>
                  <a:pt x="0" y="937450"/>
                </a:lnTo>
                <a:lnTo>
                  <a:pt x="95491" y="937450"/>
                </a:lnTo>
                <a:lnTo>
                  <a:pt x="97015" y="0"/>
                </a:lnTo>
                <a:close/>
              </a:path>
            </a:pathLst>
          </a:custGeom>
          <a:solidFill>
            <a:srgbClr val="000000"/>
          </a:solidFill>
        </p:spPr>
        <p:txBody>
          <a:bodyPr wrap="square" lIns="0" tIns="0" rIns="0" bIns="0" rtlCol="0"/>
          <a:lstStyle/>
          <a:p>
            <a:endParaRPr/>
          </a:p>
        </p:txBody>
      </p:sp>
      <p:sp>
        <p:nvSpPr>
          <p:cNvPr id="4" name="object 4"/>
          <p:cNvSpPr/>
          <p:nvPr/>
        </p:nvSpPr>
        <p:spPr>
          <a:xfrm>
            <a:off x="1985721" y="2375179"/>
            <a:ext cx="453390" cy="90805"/>
          </a:xfrm>
          <a:custGeom>
            <a:avLst/>
            <a:gdLst/>
            <a:ahLst/>
            <a:cxnLst/>
            <a:rect l="l" t="t" r="r" b="b"/>
            <a:pathLst>
              <a:path w="453389" h="90805">
                <a:moveTo>
                  <a:pt x="452983" y="0"/>
                </a:moveTo>
                <a:lnTo>
                  <a:pt x="0" y="0"/>
                </a:lnTo>
                <a:lnTo>
                  <a:pt x="0" y="90716"/>
                </a:lnTo>
                <a:lnTo>
                  <a:pt x="452983" y="90716"/>
                </a:lnTo>
                <a:lnTo>
                  <a:pt x="452983" y="0"/>
                </a:lnTo>
                <a:close/>
              </a:path>
            </a:pathLst>
          </a:custGeom>
          <a:solidFill>
            <a:srgbClr val="000000"/>
          </a:solidFill>
        </p:spPr>
        <p:txBody>
          <a:bodyPr wrap="square" lIns="0" tIns="0" rIns="0" bIns="0" rtlCol="0"/>
          <a:lstStyle/>
          <a:p>
            <a:endParaRPr/>
          </a:p>
        </p:txBody>
      </p:sp>
      <p:sp>
        <p:nvSpPr>
          <p:cNvPr id="5" name="object 5"/>
          <p:cNvSpPr/>
          <p:nvPr/>
        </p:nvSpPr>
        <p:spPr>
          <a:xfrm>
            <a:off x="2212205" y="2254276"/>
            <a:ext cx="501650" cy="90805"/>
          </a:xfrm>
          <a:custGeom>
            <a:avLst/>
            <a:gdLst/>
            <a:ahLst/>
            <a:cxnLst/>
            <a:rect l="l" t="t" r="r" b="b"/>
            <a:pathLst>
              <a:path w="501650" h="90805">
                <a:moveTo>
                  <a:pt x="161785" y="0"/>
                </a:moveTo>
                <a:lnTo>
                  <a:pt x="0" y="0"/>
                </a:lnTo>
                <a:lnTo>
                  <a:pt x="14973" y="2057"/>
                </a:lnTo>
                <a:lnTo>
                  <a:pt x="27914" y="7848"/>
                </a:lnTo>
                <a:lnTo>
                  <a:pt x="38214" y="16814"/>
                </a:lnTo>
                <a:lnTo>
                  <a:pt x="45250" y="28371"/>
                </a:lnTo>
                <a:lnTo>
                  <a:pt x="47078" y="36233"/>
                </a:lnTo>
                <a:lnTo>
                  <a:pt x="48234" y="43383"/>
                </a:lnTo>
                <a:lnTo>
                  <a:pt x="46418" y="57023"/>
                </a:lnTo>
                <a:lnTo>
                  <a:pt x="40652" y="69773"/>
                </a:lnTo>
                <a:lnTo>
                  <a:pt x="31661" y="79819"/>
                </a:lnTo>
                <a:lnTo>
                  <a:pt x="20015" y="86804"/>
                </a:lnTo>
                <a:lnTo>
                  <a:pt x="6261" y="90309"/>
                </a:lnTo>
                <a:lnTo>
                  <a:pt x="501484" y="90309"/>
                </a:lnTo>
                <a:lnTo>
                  <a:pt x="487159" y="52768"/>
                </a:lnTo>
                <a:lnTo>
                  <a:pt x="451281" y="31711"/>
                </a:lnTo>
                <a:lnTo>
                  <a:pt x="436816" y="30175"/>
                </a:lnTo>
                <a:lnTo>
                  <a:pt x="161785" y="30175"/>
                </a:lnTo>
                <a:lnTo>
                  <a:pt x="161785" y="0"/>
                </a:lnTo>
                <a:close/>
              </a:path>
            </a:pathLst>
          </a:custGeom>
          <a:solidFill>
            <a:srgbClr val="000000"/>
          </a:solidFill>
        </p:spPr>
        <p:txBody>
          <a:bodyPr wrap="square" lIns="0" tIns="0" rIns="0" bIns="0" rtlCol="0"/>
          <a:lstStyle/>
          <a:p>
            <a:endParaRPr/>
          </a:p>
        </p:txBody>
      </p:sp>
      <p:sp>
        <p:nvSpPr>
          <p:cNvPr id="6" name="object 6"/>
          <p:cNvSpPr/>
          <p:nvPr/>
        </p:nvSpPr>
        <p:spPr>
          <a:xfrm>
            <a:off x="4242815" y="2162555"/>
            <a:ext cx="1386839" cy="1269491"/>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470136" y="2162555"/>
            <a:ext cx="1391411" cy="1491995"/>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6827519" y="2162556"/>
            <a:ext cx="1328927" cy="1280159"/>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11171426" y="6480478"/>
            <a:ext cx="102870" cy="177800"/>
          </a:xfrm>
          <a:prstGeom prst="rect">
            <a:avLst/>
          </a:prstGeom>
        </p:spPr>
        <p:txBody>
          <a:bodyPr vert="horz" wrap="square" lIns="0" tIns="0" rIns="0" bIns="0" rtlCol="0">
            <a:spAutoFit/>
          </a:bodyPr>
          <a:lstStyle/>
          <a:p>
            <a:pPr marL="12700">
              <a:lnSpc>
                <a:spcPct val="100000"/>
              </a:lnSpc>
            </a:pPr>
            <a:r>
              <a:rPr sz="1200" spc="-10">
                <a:solidFill>
                  <a:srgbClr val="898989"/>
                </a:solidFill>
                <a:latin typeface="Calibri"/>
                <a:cs typeface="Calibri"/>
              </a:rPr>
              <a:t>9</a:t>
            </a:r>
            <a:endParaRPr sz="1200">
              <a:latin typeface="Calibri"/>
              <a:cs typeface="Calibri"/>
            </a:endParaRPr>
          </a:p>
        </p:txBody>
      </p:sp>
      <p:sp>
        <p:nvSpPr>
          <p:cNvPr id="11" name="object 11"/>
          <p:cNvSpPr txBox="1">
            <a:spLocks noGrp="1"/>
          </p:cNvSpPr>
          <p:nvPr>
            <p:ph type="title"/>
          </p:nvPr>
        </p:nvSpPr>
        <p:spPr>
          <a:xfrm>
            <a:off x="239649" y="505506"/>
            <a:ext cx="11712701" cy="827063"/>
          </a:xfrm>
          <a:prstGeom prst="rect">
            <a:avLst/>
          </a:prstGeom>
        </p:spPr>
        <p:txBody>
          <a:bodyPr vert="horz" wrap="square" lIns="0" tIns="239944" rIns="0" bIns="0" rtlCol="0">
            <a:spAutoFit/>
          </a:bodyPr>
          <a:lstStyle/>
          <a:p>
            <a:pPr marL="151765">
              <a:lnSpc>
                <a:spcPct val="100000"/>
              </a:lnSpc>
            </a:pPr>
            <a:r>
              <a:rPr sz="3800" spc="-30"/>
              <a:t>Wh</a:t>
            </a:r>
            <a:r>
              <a:rPr sz="3800" spc="-60"/>
              <a:t>a</a:t>
            </a:r>
            <a:r>
              <a:rPr sz="3800" spc="-15"/>
              <a:t>t</a:t>
            </a:r>
            <a:r>
              <a:rPr sz="3800"/>
              <a:t> </a:t>
            </a:r>
            <a:r>
              <a:rPr sz="3800" spc="-60"/>
              <a:t>w</a:t>
            </a:r>
            <a:r>
              <a:rPr sz="3800"/>
              <a:t>e</a:t>
            </a:r>
            <a:r>
              <a:rPr sz="3800" spc="-45"/>
              <a:t>r</a:t>
            </a:r>
            <a:r>
              <a:rPr sz="3800"/>
              <a:t>e</a:t>
            </a:r>
            <a:r>
              <a:rPr sz="3800" spc="10"/>
              <a:t> </a:t>
            </a:r>
            <a:r>
              <a:rPr sz="3800" spc="-20"/>
              <a:t>t</a:t>
            </a:r>
            <a:r>
              <a:rPr sz="3800" spc="-25"/>
              <a:t>h</a:t>
            </a:r>
            <a:r>
              <a:rPr sz="3800"/>
              <a:t>e</a:t>
            </a:r>
            <a:r>
              <a:rPr sz="3800" spc="-10"/>
              <a:t> </a:t>
            </a:r>
            <a:r>
              <a:rPr sz="3800" spc="-45"/>
              <a:t>r</a:t>
            </a:r>
            <a:r>
              <a:rPr sz="3800" spc="-20"/>
              <a:t>esults</a:t>
            </a:r>
            <a:r>
              <a:rPr sz="3800"/>
              <a:t> </a:t>
            </a:r>
            <a:r>
              <a:rPr sz="3800" spc="-30"/>
              <a:t>o</a:t>
            </a:r>
            <a:r>
              <a:rPr sz="3800"/>
              <a:t>f</a:t>
            </a:r>
            <a:r>
              <a:rPr sz="3800" spc="-5"/>
              <a:t> </a:t>
            </a:r>
            <a:r>
              <a:rPr sz="3800" spc="-20"/>
              <a:t>201</a:t>
            </a:r>
            <a:r>
              <a:rPr lang="en-US" sz="3800" spc="-20"/>
              <a:t>9</a:t>
            </a:r>
            <a:r>
              <a:rPr sz="3800" spc="-20"/>
              <a:t>-</a:t>
            </a:r>
            <a:r>
              <a:rPr lang="en-US" sz="3800" spc="-20"/>
              <a:t>20</a:t>
            </a:r>
            <a:r>
              <a:rPr sz="3800" spc="-5"/>
              <a:t> </a:t>
            </a:r>
            <a:r>
              <a:rPr sz="3800" spc="-70"/>
              <a:t>L</a:t>
            </a:r>
            <a:r>
              <a:rPr sz="3800"/>
              <a:t>C</a:t>
            </a:r>
            <a:r>
              <a:rPr sz="3800" spc="-25"/>
              <a:t>AP</a:t>
            </a:r>
            <a:r>
              <a:rPr sz="3800" spc="10"/>
              <a:t> </a:t>
            </a:r>
            <a:r>
              <a:rPr sz="3800" spc="-20"/>
              <a:t>en</a:t>
            </a:r>
            <a:r>
              <a:rPr sz="3800" spc="-90"/>
              <a:t>g</a:t>
            </a:r>
            <a:r>
              <a:rPr sz="3800" spc="-25"/>
              <a:t>a</a:t>
            </a:r>
            <a:r>
              <a:rPr sz="3800" spc="-65"/>
              <a:t>g</a:t>
            </a:r>
            <a:r>
              <a:rPr sz="3800" spc="-25"/>
              <a:t>eme</a:t>
            </a:r>
            <a:r>
              <a:rPr sz="3800" spc="-60"/>
              <a:t>n</a:t>
            </a:r>
            <a:r>
              <a:rPr sz="3800" spc="-20"/>
              <a:t>t</a:t>
            </a:r>
            <a:r>
              <a:rPr sz="3800"/>
              <a:t>?</a:t>
            </a:r>
          </a:p>
        </p:txBody>
      </p:sp>
      <p:graphicFrame>
        <p:nvGraphicFramePr>
          <p:cNvPr id="10" name="object 10"/>
          <p:cNvGraphicFramePr>
            <a:graphicFrameLocks noGrp="1"/>
          </p:cNvGraphicFramePr>
          <p:nvPr>
            <p:extLst>
              <p:ext uri="{D42A27DB-BD31-4B8C-83A1-F6EECF244321}">
                <p14:modId xmlns:p14="http://schemas.microsoft.com/office/powerpoint/2010/main" val="1220147855"/>
              </p:ext>
            </p:extLst>
          </p:nvPr>
        </p:nvGraphicFramePr>
        <p:xfrm>
          <a:off x="373189" y="1645029"/>
          <a:ext cx="11442635" cy="4381842"/>
        </p:xfrm>
        <a:graphic>
          <a:graphicData uri="http://schemas.openxmlformats.org/drawingml/2006/table">
            <a:tbl>
              <a:tblPr firstRow="1" bandRow="1">
                <a:tableStyleId>{2D5ABB26-0587-4C30-8999-92F81FD0307C}</a:tableStyleId>
              </a:tblPr>
              <a:tblGrid>
                <a:gridCol w="2860610">
                  <a:extLst>
                    <a:ext uri="{9D8B030D-6E8A-4147-A177-3AD203B41FA5}">
                      <a16:colId xmlns:a16="http://schemas.microsoft.com/office/drawing/2014/main" val="20000"/>
                    </a:ext>
                  </a:extLst>
                </a:gridCol>
                <a:gridCol w="2860675">
                  <a:extLst>
                    <a:ext uri="{9D8B030D-6E8A-4147-A177-3AD203B41FA5}">
                      <a16:colId xmlns:a16="http://schemas.microsoft.com/office/drawing/2014/main" val="20001"/>
                    </a:ext>
                  </a:extLst>
                </a:gridCol>
                <a:gridCol w="2860675">
                  <a:extLst>
                    <a:ext uri="{9D8B030D-6E8A-4147-A177-3AD203B41FA5}">
                      <a16:colId xmlns:a16="http://schemas.microsoft.com/office/drawing/2014/main" val="20002"/>
                    </a:ext>
                  </a:extLst>
                </a:gridCol>
                <a:gridCol w="2860675">
                  <a:extLst>
                    <a:ext uri="{9D8B030D-6E8A-4147-A177-3AD203B41FA5}">
                      <a16:colId xmlns:a16="http://schemas.microsoft.com/office/drawing/2014/main" val="20003"/>
                    </a:ext>
                  </a:extLst>
                </a:gridCol>
              </a:tblGrid>
              <a:tr h="2198116">
                <a:tc>
                  <a:txBody>
                    <a:bodyPr/>
                    <a:lstStyle/>
                    <a:p>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2183726">
                <a:tc>
                  <a:txBody>
                    <a:bodyPr/>
                    <a:lstStyle/>
                    <a:p>
                      <a:pPr marR="191770" algn="ctr">
                        <a:lnSpc>
                          <a:spcPct val="100000"/>
                        </a:lnSpc>
                      </a:pPr>
                      <a:r>
                        <a:rPr sz="7200">
                          <a:latin typeface="Calibri"/>
                          <a:cs typeface="Calibri"/>
                        </a:rPr>
                        <a:t>2</a:t>
                      </a:r>
                    </a:p>
                    <a:p>
                      <a:pPr algn="ctr">
                        <a:lnSpc>
                          <a:spcPct val="100000"/>
                        </a:lnSpc>
                        <a:spcBef>
                          <a:spcPts val="645"/>
                        </a:spcBef>
                      </a:pPr>
                      <a:r>
                        <a:rPr sz="1800" spc="-5">
                          <a:latin typeface="Calibri"/>
                          <a:cs typeface="Calibri"/>
                        </a:rPr>
                        <a:t>Su</a:t>
                      </a:r>
                      <a:r>
                        <a:rPr sz="1800" spc="15">
                          <a:latin typeface="Calibri"/>
                          <a:cs typeface="Calibri"/>
                        </a:rPr>
                        <a:t>r</a:t>
                      </a:r>
                      <a:r>
                        <a:rPr sz="1800" spc="-10">
                          <a:latin typeface="Calibri"/>
                          <a:cs typeface="Calibri"/>
                        </a:rPr>
                        <a:t>v</a:t>
                      </a:r>
                      <a:r>
                        <a:rPr sz="1800" spc="-15">
                          <a:latin typeface="Calibri"/>
                          <a:cs typeface="Calibri"/>
                        </a:rPr>
                        <a:t>e</a:t>
                      </a:r>
                      <a:r>
                        <a:rPr sz="1800" spc="-20">
                          <a:latin typeface="Calibri"/>
                          <a:cs typeface="Calibri"/>
                        </a:rPr>
                        <a:t>y</a:t>
                      </a:r>
                      <a:r>
                        <a:rPr sz="1800">
                          <a:latin typeface="Calibri"/>
                          <a:cs typeface="Calibri"/>
                        </a:rPr>
                        <a:t>s</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r>
                        <a:rPr lang="en-US" sz="7200">
                          <a:latin typeface="Calibri"/>
                          <a:cs typeface="Calibri"/>
                        </a:rPr>
                        <a:t>86</a:t>
                      </a:r>
                      <a:endParaRPr sz="7200">
                        <a:latin typeface="Calibri"/>
                        <a:cs typeface="Calibri"/>
                      </a:endParaRPr>
                    </a:p>
                    <a:p>
                      <a:pPr algn="ctr">
                        <a:lnSpc>
                          <a:spcPct val="100000"/>
                        </a:lnSpc>
                        <a:spcBef>
                          <a:spcPts val="645"/>
                        </a:spcBef>
                      </a:pPr>
                      <a:r>
                        <a:rPr sz="1800">
                          <a:latin typeface="Calibri"/>
                          <a:cs typeface="Calibri"/>
                        </a:rPr>
                        <a:t>M</a:t>
                      </a:r>
                      <a:r>
                        <a:rPr sz="1800" spc="-5">
                          <a:latin typeface="Calibri"/>
                          <a:cs typeface="Calibri"/>
                        </a:rPr>
                        <a:t>e</a:t>
                      </a:r>
                      <a:r>
                        <a:rPr sz="1800" spc="-15">
                          <a:latin typeface="Calibri"/>
                          <a:cs typeface="Calibri"/>
                        </a:rPr>
                        <a:t>e</a:t>
                      </a:r>
                      <a:r>
                        <a:rPr sz="1800" spc="-5">
                          <a:latin typeface="Calibri"/>
                          <a:cs typeface="Calibri"/>
                        </a:rPr>
                        <a:t>t</a:t>
                      </a:r>
                      <a:r>
                        <a:rPr sz="1800" spc="-15">
                          <a:latin typeface="Calibri"/>
                          <a:cs typeface="Calibri"/>
                        </a:rPr>
                        <a:t>i</a:t>
                      </a:r>
                      <a:r>
                        <a:rPr sz="1800" spc="-5">
                          <a:latin typeface="Calibri"/>
                          <a:cs typeface="Calibri"/>
                        </a:rPr>
                        <a:t>n</a:t>
                      </a:r>
                      <a:r>
                        <a:rPr sz="1800">
                          <a:latin typeface="Calibri"/>
                          <a:cs typeface="Calibri"/>
                        </a:rPr>
                        <a:t>gs</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r>
                        <a:rPr lang="en-US" sz="7200">
                          <a:latin typeface="Calibri"/>
                          <a:cs typeface="Calibri"/>
                        </a:rPr>
                        <a:t>16,155</a:t>
                      </a:r>
                      <a:endParaRPr sz="7200">
                        <a:latin typeface="Calibri"/>
                        <a:cs typeface="Calibri"/>
                      </a:endParaRPr>
                    </a:p>
                    <a:p>
                      <a:pPr algn="ctr">
                        <a:lnSpc>
                          <a:spcPct val="100000"/>
                        </a:lnSpc>
                        <a:spcBef>
                          <a:spcPts val="645"/>
                        </a:spcBef>
                      </a:pPr>
                      <a:r>
                        <a:rPr sz="1800" spc="-5">
                          <a:latin typeface="Calibri"/>
                          <a:cs typeface="Calibri"/>
                        </a:rPr>
                        <a:t>S</a:t>
                      </a:r>
                      <a:r>
                        <a:rPr sz="1800" spc="-35">
                          <a:latin typeface="Calibri"/>
                          <a:cs typeface="Calibri"/>
                        </a:rPr>
                        <a:t>t</a:t>
                      </a:r>
                      <a:r>
                        <a:rPr sz="1800">
                          <a:latin typeface="Calibri"/>
                          <a:cs typeface="Calibri"/>
                        </a:rPr>
                        <a:t>a</a:t>
                      </a:r>
                      <a:r>
                        <a:rPr sz="1800" spc="-70">
                          <a:latin typeface="Calibri"/>
                          <a:cs typeface="Calibri"/>
                        </a:rPr>
                        <a:t>k</a:t>
                      </a:r>
                      <a:r>
                        <a:rPr sz="1800" spc="-5">
                          <a:latin typeface="Calibri"/>
                          <a:cs typeface="Calibri"/>
                        </a:rPr>
                        <a:t>e</a:t>
                      </a:r>
                      <a:r>
                        <a:rPr sz="1800">
                          <a:latin typeface="Calibri"/>
                          <a:cs typeface="Calibri"/>
                        </a:rPr>
                        <a:t>h</a:t>
                      </a:r>
                      <a:r>
                        <a:rPr sz="1800" spc="-10">
                          <a:latin typeface="Calibri"/>
                          <a:cs typeface="Calibri"/>
                        </a:rPr>
                        <a:t>o</a:t>
                      </a:r>
                      <a:r>
                        <a:rPr sz="1800" spc="-15">
                          <a:latin typeface="Calibri"/>
                          <a:cs typeface="Calibri"/>
                        </a:rPr>
                        <a:t>l</a:t>
                      </a:r>
                      <a:r>
                        <a:rPr sz="1800" spc="-5">
                          <a:latin typeface="Calibri"/>
                          <a:cs typeface="Calibri"/>
                        </a:rPr>
                        <a:t>d</a:t>
                      </a:r>
                      <a:r>
                        <a:rPr sz="1800">
                          <a:latin typeface="Calibri"/>
                          <a:cs typeface="Calibri"/>
                        </a:rPr>
                        <a:t>e</a:t>
                      </a:r>
                      <a:r>
                        <a:rPr sz="1800" spc="-40">
                          <a:latin typeface="Calibri"/>
                          <a:cs typeface="Calibri"/>
                        </a:rPr>
                        <a:t>r</a:t>
                      </a:r>
                      <a:r>
                        <a:rPr sz="1800">
                          <a:latin typeface="Calibri"/>
                          <a:cs typeface="Calibri"/>
                        </a:rPr>
                        <a:t>s</a:t>
                      </a:r>
                      <a:r>
                        <a:rPr sz="1800" spc="25">
                          <a:latin typeface="Calibri"/>
                          <a:cs typeface="Calibri"/>
                        </a:rPr>
                        <a:t> </a:t>
                      </a:r>
                      <a:r>
                        <a:rPr sz="1800" spc="-10">
                          <a:latin typeface="Calibri"/>
                          <a:cs typeface="Calibri"/>
                        </a:rPr>
                        <a:t>E</a:t>
                      </a:r>
                      <a:r>
                        <a:rPr sz="1800" spc="-5">
                          <a:latin typeface="Calibri"/>
                          <a:cs typeface="Calibri"/>
                        </a:rPr>
                        <a:t>n</a:t>
                      </a:r>
                      <a:r>
                        <a:rPr sz="1800" spc="-40">
                          <a:latin typeface="Calibri"/>
                          <a:cs typeface="Calibri"/>
                        </a:rPr>
                        <a:t>g</a:t>
                      </a:r>
                      <a:r>
                        <a:rPr sz="1800">
                          <a:latin typeface="Calibri"/>
                          <a:cs typeface="Calibri"/>
                        </a:rPr>
                        <a:t>a</a:t>
                      </a:r>
                      <a:r>
                        <a:rPr sz="1800" spc="-10">
                          <a:latin typeface="Calibri"/>
                          <a:cs typeface="Calibri"/>
                        </a:rPr>
                        <a:t>g</a:t>
                      </a:r>
                      <a:r>
                        <a:rPr sz="1800" spc="-5">
                          <a:latin typeface="Calibri"/>
                          <a:cs typeface="Calibri"/>
                        </a:rPr>
                        <a:t>ed</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lvl="0" algn="ctr">
                        <a:lnSpc>
                          <a:spcPct val="100000"/>
                        </a:lnSpc>
                        <a:buNone/>
                      </a:pPr>
                      <a:r>
                        <a:rPr lang="en-US" sz="7200" b="0" i="0" u="none" strike="noStrike" noProof="0">
                          <a:latin typeface="Calibri"/>
                        </a:rPr>
                        <a:t>18,402</a:t>
                      </a:r>
                      <a:endParaRPr sz="7200">
                        <a:latin typeface="Calibri"/>
                        <a:cs typeface="Calibri"/>
                      </a:endParaRPr>
                    </a:p>
                    <a:p>
                      <a:pPr algn="ctr">
                        <a:lnSpc>
                          <a:spcPct val="100000"/>
                        </a:lnSpc>
                        <a:spcBef>
                          <a:spcPts val="645"/>
                        </a:spcBef>
                      </a:pPr>
                      <a:r>
                        <a:rPr sz="1800" spc="-10">
                          <a:latin typeface="Calibri"/>
                          <a:cs typeface="Calibri"/>
                        </a:rPr>
                        <a:t>Co</a:t>
                      </a:r>
                      <a:r>
                        <a:rPr sz="1800" spc="-5">
                          <a:latin typeface="Calibri"/>
                          <a:cs typeface="Calibri"/>
                        </a:rPr>
                        <a:t>mm</a:t>
                      </a:r>
                      <a:r>
                        <a:rPr sz="1800">
                          <a:latin typeface="Calibri"/>
                          <a:cs typeface="Calibri"/>
                        </a:rPr>
                        <a:t>e</a:t>
                      </a:r>
                      <a:r>
                        <a:rPr sz="1800" spc="-10">
                          <a:latin typeface="Calibri"/>
                          <a:cs typeface="Calibri"/>
                        </a:rPr>
                        <a:t>n</a:t>
                      </a:r>
                      <a:r>
                        <a:rPr sz="1800" spc="-5">
                          <a:latin typeface="Calibri"/>
                          <a:cs typeface="Calibri"/>
                        </a:rPr>
                        <a:t>ts</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D18FEE7-A0C2-45FE-A056-71E2614D8E00}"/>
              </a:ext>
            </a:extLst>
          </p:cNvPr>
          <p:cNvSpPr>
            <a:spLocks noGrp="1"/>
          </p:cNvSpPr>
          <p:nvPr>
            <p:ph type="sldNum" sz="quarter" idx="7"/>
          </p:nvPr>
        </p:nvSpPr>
        <p:spPr>
          <a:xfrm>
            <a:off x="11310257" y="6356350"/>
            <a:ext cx="560009"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A6AF1B4E-90EC-4A51-B6E5-B702C054ECB0}" type="slidenum">
              <a:rPr lang="en-US">
                <a:solidFill>
                  <a:srgbClr val="898989"/>
                </a:solidFill>
              </a:rPr>
              <a:pPr>
                <a:spcAft>
                  <a:spcPts val="600"/>
                </a:spcAft>
              </a:pPr>
              <a:t>14</a:t>
            </a:fld>
            <a:endParaRPr lang="en-US">
              <a:solidFill>
                <a:srgbClr val="898989"/>
              </a:solidFill>
            </a:endParaRPr>
          </a:p>
        </p:txBody>
      </p:sp>
      <p:sp>
        <p:nvSpPr>
          <p:cNvPr id="2" name="Title 1">
            <a:extLst>
              <a:ext uri="{FF2B5EF4-FFF2-40B4-BE49-F238E27FC236}">
                <a16:creationId xmlns:a16="http://schemas.microsoft.com/office/drawing/2014/main" id="{8DAF7A8C-974C-4883-9309-D36713C0808D}"/>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rtl="0">
              <a:lnSpc>
                <a:spcPct val="90000"/>
              </a:lnSpc>
              <a:spcBef>
                <a:spcPct val="0"/>
              </a:spcBef>
            </a:pPr>
            <a:r>
              <a:rPr lang="en-US" sz="2600" kern="1200">
                <a:solidFill>
                  <a:srgbClr val="FFFFFF"/>
                </a:solidFill>
                <a:latin typeface="+mj-lt"/>
                <a:ea typeface="+mj-ea"/>
                <a:cs typeface="+mj-cs"/>
              </a:rPr>
              <a:t>Goals, Actions, and Services </a:t>
            </a:r>
          </a:p>
        </p:txBody>
      </p:sp>
      <p:pic>
        <p:nvPicPr>
          <p:cNvPr id="6" name="Picture 5">
            <a:extLst>
              <a:ext uri="{FF2B5EF4-FFF2-40B4-BE49-F238E27FC236}">
                <a16:creationId xmlns:a16="http://schemas.microsoft.com/office/drawing/2014/main" id="{52300CAD-11ED-42A4-B6D7-31AF0DFEA084}"/>
              </a:ext>
            </a:extLst>
          </p:cNvPr>
          <p:cNvPicPr>
            <a:picLocks noChangeAspect="1"/>
          </p:cNvPicPr>
          <p:nvPr/>
        </p:nvPicPr>
        <p:blipFill>
          <a:blip r:embed="rId3"/>
          <a:stretch>
            <a:fillRect/>
          </a:stretch>
        </p:blipFill>
        <p:spPr>
          <a:xfrm>
            <a:off x="3627997" y="254000"/>
            <a:ext cx="8084260" cy="58483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82768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4106B0-2AC0-4495-8AA8-0A38E719DB1F}"/>
              </a:ext>
            </a:extLst>
          </p:cNvPr>
          <p:cNvSpPr>
            <a:spLocks noGrp="1"/>
          </p:cNvSpPr>
          <p:nvPr>
            <p:ph type="title"/>
          </p:nvPr>
        </p:nvSpPr>
        <p:spPr>
          <a:xfrm>
            <a:off x="1028700" y="1967266"/>
            <a:ext cx="2628900" cy="2547257"/>
          </a:xfrm>
          <a:prstGeom prst="ellipse">
            <a:avLst/>
          </a:prstGeom>
          <a:noFill/>
        </p:spPr>
        <p:txBody>
          <a:bodyPr vert="horz" lIns="91440" tIns="45720" rIns="91440" bIns="45720" rtlCol="0" anchor="ctr">
            <a:normAutofit/>
          </a:bodyPr>
          <a:lstStyle/>
          <a:p>
            <a:pPr algn="ctr" rtl="0">
              <a:lnSpc>
                <a:spcPct val="90000"/>
              </a:lnSpc>
              <a:spcBef>
                <a:spcPct val="0"/>
              </a:spcBef>
            </a:pPr>
            <a:r>
              <a:rPr lang="en-US" kern="1200">
                <a:solidFill>
                  <a:srgbClr val="FFFFFF"/>
                </a:solidFill>
                <a:latin typeface="+mj-lt"/>
                <a:ea typeface="+mj-ea"/>
                <a:cs typeface="+mj-cs"/>
              </a:rPr>
              <a:t>Input </a:t>
            </a:r>
            <a:r>
              <a:rPr lang="en-US" kern="1200">
                <a:solidFill>
                  <a:srgbClr val="FFFFFF"/>
                </a:solidFill>
                <a:latin typeface="+mj-lt"/>
                <a:cs typeface="+mj-cs"/>
              </a:rPr>
              <a:t>Form</a:t>
            </a:r>
            <a:br>
              <a:rPr lang="en-US" kern="1200">
                <a:solidFill>
                  <a:srgbClr val="FFFFFF"/>
                </a:solidFill>
                <a:latin typeface="+mj-lt"/>
                <a:cs typeface="+mj-cs"/>
              </a:rPr>
            </a:br>
            <a:r>
              <a:rPr lang="en-US" kern="1200">
                <a:solidFill>
                  <a:srgbClr val="FFFFFF"/>
                </a:solidFill>
                <a:latin typeface="+mj-lt"/>
                <a:cs typeface="+mj-cs"/>
              </a:rPr>
              <a:t>QR Code</a:t>
            </a:r>
            <a:endParaRPr lang="en-US" kern="1200">
              <a:solidFill>
                <a:srgbClr val="FFFFFF"/>
              </a:solidFill>
              <a:latin typeface="+mj-lt"/>
              <a:ea typeface="+mj-ea"/>
              <a:cs typeface="+mj-cs"/>
            </a:endParaRPr>
          </a:p>
        </p:txBody>
      </p:sp>
      <p:sp>
        <p:nvSpPr>
          <p:cNvPr id="4" name="Slide Number Placeholder 3">
            <a:extLst>
              <a:ext uri="{FF2B5EF4-FFF2-40B4-BE49-F238E27FC236}">
                <a16:creationId xmlns:a16="http://schemas.microsoft.com/office/drawing/2014/main" id="{723031E8-9036-461E-90B1-C6C5E1753FDC}"/>
              </a:ext>
            </a:extLst>
          </p:cNvPr>
          <p:cNvSpPr>
            <a:spLocks noGrp="1"/>
          </p:cNvSpPr>
          <p:nvPr>
            <p:ph type="sldNum" sz="quarter" idx="7"/>
          </p:nvPr>
        </p:nvSpPr>
        <p:spPr>
          <a:xfrm>
            <a:off x="11034184" y="6356350"/>
            <a:ext cx="514349"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A6AF1B4E-90EC-4A51-B6E5-B702C054ECB0}" type="slidenum">
              <a:rPr lang="en-US">
                <a:solidFill>
                  <a:schemeClr val="tx1">
                    <a:alpha val="80000"/>
                  </a:schemeClr>
                </a:solidFill>
              </a:rPr>
              <a:pPr>
                <a:spcAft>
                  <a:spcPts val="600"/>
                </a:spcAft>
              </a:pPr>
              <a:t>15</a:t>
            </a:fld>
            <a:endParaRPr lang="en-US">
              <a:solidFill>
                <a:schemeClr val="tx1">
                  <a:alpha val="80000"/>
                </a:schemeClr>
              </a:solidFill>
            </a:endParaRPr>
          </a:p>
        </p:txBody>
      </p:sp>
      <p:pic>
        <p:nvPicPr>
          <p:cNvPr id="5" name="Picture 4">
            <a:extLst>
              <a:ext uri="{FF2B5EF4-FFF2-40B4-BE49-F238E27FC236}">
                <a16:creationId xmlns:a16="http://schemas.microsoft.com/office/drawing/2014/main" id="{9EB7ACB0-EE2C-4387-9D7E-1EDB78FE26B6}"/>
              </a:ext>
            </a:extLst>
          </p:cNvPr>
          <p:cNvPicPr>
            <a:picLocks noChangeAspect="1"/>
          </p:cNvPicPr>
          <p:nvPr/>
        </p:nvPicPr>
        <p:blipFill>
          <a:blip r:embed="rId3"/>
          <a:stretch>
            <a:fillRect/>
          </a:stretch>
        </p:blipFill>
        <p:spPr>
          <a:xfrm>
            <a:off x="5635684" y="964419"/>
            <a:ext cx="4679583" cy="4775200"/>
          </a:xfrm>
          <a:prstGeom prst="rect">
            <a:avLst/>
          </a:prstGeom>
        </p:spPr>
      </p:pic>
    </p:spTree>
    <p:extLst>
      <p:ext uri="{BB962C8B-B14F-4D97-AF65-F5344CB8AC3E}">
        <p14:creationId xmlns:p14="http://schemas.microsoft.com/office/powerpoint/2010/main" val="1243968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821970" y="360728"/>
          <a:ext cx="5033545" cy="6259876"/>
        </p:xfrm>
        <a:graphic>
          <a:graphicData uri="http://schemas.openxmlformats.org/drawingml/2006/table">
            <a:tbl>
              <a:tblPr firstRow="1" bandRow="1">
                <a:tableStyleId>{D7AC3CCA-C797-4891-BE02-D94E43425B78}</a:tableStyleId>
              </a:tblPr>
              <a:tblGrid>
                <a:gridCol w="5033545">
                  <a:extLst>
                    <a:ext uri="{9D8B030D-6E8A-4147-A177-3AD203B41FA5}">
                      <a16:colId xmlns:a16="http://schemas.microsoft.com/office/drawing/2014/main" val="1030433638"/>
                    </a:ext>
                  </a:extLst>
                </a:gridCol>
              </a:tblGrid>
              <a:tr h="84252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a:solidFill>
                            <a:schemeClr val="bg1"/>
                          </a:solidFill>
                        </a:rPr>
                        <a:t>Goal 1</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a:solidFill>
                            <a:schemeClr val="bg1"/>
                          </a:solidFill>
                        </a:rPr>
                        <a:t>Conditions of Learning</a:t>
                      </a:r>
                    </a:p>
                  </a:txBody>
                  <a:tcPr>
                    <a:solidFill>
                      <a:schemeClr val="tx1"/>
                    </a:solidFill>
                  </a:tcPr>
                </a:tc>
                <a:extLst>
                  <a:ext uri="{0D108BD9-81ED-4DB2-BD59-A6C34878D82A}">
                    <a16:rowId xmlns:a16="http://schemas.microsoft.com/office/drawing/2014/main" val="4216366586"/>
                  </a:ext>
                </a:extLst>
              </a:tr>
              <a:tr h="680839">
                <a:tc>
                  <a:txBody>
                    <a:bodyPr/>
                    <a:lstStyle/>
                    <a:p>
                      <a:pPr algn="ctr"/>
                      <a:r>
                        <a:rPr lang="en-US">
                          <a:latin typeface="Arial Narrow" panose="020B0606020202030204" pitchFamily="34" charset="0"/>
                        </a:rPr>
                        <a:t>State Priorities 1, 2, &amp; 7</a:t>
                      </a:r>
                      <a:endParaRPr lang="en-US">
                        <a:solidFill>
                          <a:schemeClr val="bg1"/>
                        </a:solidFill>
                        <a:latin typeface="Arial Narrow" panose="020B0606020202030204" pitchFamily="34" charset="0"/>
                      </a:endParaRPr>
                    </a:p>
                  </a:txBody>
                  <a:tcPr/>
                </a:tc>
                <a:extLst>
                  <a:ext uri="{0D108BD9-81ED-4DB2-BD59-A6C34878D82A}">
                    <a16:rowId xmlns:a16="http://schemas.microsoft.com/office/drawing/2014/main" val="410267905"/>
                  </a:ext>
                </a:extLst>
              </a:tr>
              <a:tr h="4634157">
                <a:tc>
                  <a:txBody>
                    <a:bodyPr/>
                    <a:lstStyle/>
                    <a:p>
                      <a:pPr algn="l"/>
                      <a:r>
                        <a:rPr lang="en-US" sz="2800" strike="noStrike"/>
                        <a:t>All students are provided a high- quality teaching and learning environment.  </a:t>
                      </a:r>
                    </a:p>
                    <a:p>
                      <a:pPr algn="ctr"/>
                      <a:endParaRPr lang="en-US" strike="noStrike"/>
                    </a:p>
                    <a:p>
                      <a:pPr algn="ctr"/>
                      <a:endParaRPr lang="en-US" strike="noStrike"/>
                    </a:p>
                    <a:p>
                      <a:pPr algn="ctr"/>
                      <a:endParaRPr lang="en-US" strike="noStrike">
                        <a:solidFill>
                          <a:schemeClr val="bg1"/>
                        </a:solidFill>
                      </a:endParaRPr>
                    </a:p>
                  </a:txBody>
                  <a:tcPr>
                    <a:solidFill>
                      <a:schemeClr val="bg1"/>
                    </a:solidFill>
                  </a:tcPr>
                </a:tc>
                <a:extLst>
                  <a:ext uri="{0D108BD9-81ED-4DB2-BD59-A6C34878D82A}">
                    <a16:rowId xmlns:a16="http://schemas.microsoft.com/office/drawing/2014/main" val="654592385"/>
                  </a:ext>
                </a:extLst>
              </a:tr>
            </a:tbl>
          </a:graphicData>
        </a:graphic>
      </p:graphicFrame>
      <p:pic>
        <p:nvPicPr>
          <p:cNvPr id="7" name="Picture 6"/>
          <p:cNvPicPr>
            <a:picLocks noChangeAspect="1"/>
          </p:cNvPicPr>
          <p:nvPr/>
        </p:nvPicPr>
        <p:blipFill>
          <a:blip r:embed="rId3"/>
          <a:stretch>
            <a:fillRect/>
          </a:stretch>
        </p:blipFill>
        <p:spPr>
          <a:xfrm>
            <a:off x="1744204" y="3347207"/>
            <a:ext cx="3129799" cy="2894202"/>
          </a:xfrm>
          <a:prstGeom prst="rect">
            <a:avLst/>
          </a:prstGeom>
        </p:spPr>
      </p:pic>
      <p:sp>
        <p:nvSpPr>
          <p:cNvPr id="6" name="TextBox 5">
            <a:extLst>
              <a:ext uri="{FF2B5EF4-FFF2-40B4-BE49-F238E27FC236}">
                <a16:creationId xmlns:a16="http://schemas.microsoft.com/office/drawing/2014/main" id="{1673C4E1-DAAC-492E-A944-45959BDC9AA4}"/>
              </a:ext>
            </a:extLst>
          </p:cNvPr>
          <p:cNvSpPr txBox="1"/>
          <p:nvPr/>
        </p:nvSpPr>
        <p:spPr>
          <a:xfrm>
            <a:off x="8607348" y="752626"/>
            <a:ext cx="3292079" cy="461665"/>
          </a:xfrm>
          <a:prstGeom prst="rect">
            <a:avLst/>
          </a:prstGeom>
          <a:noFill/>
        </p:spPr>
        <p:txBody>
          <a:bodyPr wrap="square" rtlCol="0">
            <a:spAutoFit/>
          </a:bodyPr>
          <a:lstStyle/>
          <a:p>
            <a:r>
              <a:rPr lang="en-US" sz="2400"/>
              <a:t> </a:t>
            </a:r>
          </a:p>
        </p:txBody>
      </p:sp>
      <p:pic>
        <p:nvPicPr>
          <p:cNvPr id="12" name="Picture 2" descr="Image result for icon for progress">
            <a:extLst>
              <a:ext uri="{FF2B5EF4-FFF2-40B4-BE49-F238E27FC236}">
                <a16:creationId xmlns:a16="http://schemas.microsoft.com/office/drawing/2014/main" id="{7387E262-EA5B-418B-9541-3FBF2971E2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429000"/>
            <a:ext cx="1478073" cy="162376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21BD76C-5402-4D79-B37C-36F4944B8294}"/>
              </a:ext>
            </a:extLst>
          </p:cNvPr>
          <p:cNvSpPr txBox="1"/>
          <p:nvPr/>
        </p:nvSpPr>
        <p:spPr>
          <a:xfrm>
            <a:off x="7574073" y="3825383"/>
            <a:ext cx="4157506" cy="830997"/>
          </a:xfrm>
          <a:prstGeom prst="rect">
            <a:avLst/>
          </a:prstGeom>
          <a:noFill/>
        </p:spPr>
        <p:txBody>
          <a:bodyPr wrap="square" rtlCol="0">
            <a:spAutoFit/>
          </a:bodyPr>
          <a:lstStyle/>
          <a:p>
            <a:r>
              <a:rPr lang="en-US" sz="2400"/>
              <a:t>Review progress of LCAP goal 1 and related actions and services </a:t>
            </a:r>
          </a:p>
        </p:txBody>
      </p:sp>
      <p:pic>
        <p:nvPicPr>
          <p:cNvPr id="1028" name="Picture 4" descr="Image result for icon for feedback">
            <a:extLst>
              <a:ext uri="{FF2B5EF4-FFF2-40B4-BE49-F238E27FC236}">
                <a16:creationId xmlns:a16="http://schemas.microsoft.com/office/drawing/2014/main" id="{55D87D05-CE44-4CC5-8A8D-B9F4F957CA0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6182326" y="4996840"/>
            <a:ext cx="1405434" cy="162376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728E3A1-DF3F-48B8-A2CC-F49C5F3BA8F7}"/>
              </a:ext>
            </a:extLst>
          </p:cNvPr>
          <p:cNvSpPr txBox="1"/>
          <p:nvPr/>
        </p:nvSpPr>
        <p:spPr>
          <a:xfrm>
            <a:off x="7741921" y="5562600"/>
            <a:ext cx="4157506" cy="830997"/>
          </a:xfrm>
          <a:prstGeom prst="rect">
            <a:avLst/>
          </a:prstGeom>
          <a:noFill/>
        </p:spPr>
        <p:txBody>
          <a:bodyPr wrap="square" rtlCol="0">
            <a:spAutoFit/>
          </a:bodyPr>
          <a:lstStyle/>
          <a:p>
            <a:r>
              <a:rPr lang="en-US" sz="2400"/>
              <a:t>Get feedback on LCAP goal 1 and related actions and services </a:t>
            </a:r>
          </a:p>
        </p:txBody>
      </p:sp>
      <p:pic>
        <p:nvPicPr>
          <p:cNvPr id="9" name="Picture 8">
            <a:extLst>
              <a:ext uri="{FF2B5EF4-FFF2-40B4-BE49-F238E27FC236}">
                <a16:creationId xmlns:a16="http://schemas.microsoft.com/office/drawing/2014/main" id="{ED4900E3-8075-4209-B29A-D03F637B4179}"/>
              </a:ext>
            </a:extLst>
          </p:cNvPr>
          <p:cNvPicPr>
            <a:picLocks noChangeAspect="1"/>
          </p:cNvPicPr>
          <p:nvPr/>
        </p:nvPicPr>
        <p:blipFill>
          <a:blip r:embed="rId7"/>
          <a:stretch>
            <a:fillRect/>
          </a:stretch>
        </p:blipFill>
        <p:spPr>
          <a:xfrm>
            <a:off x="8143874" y="198192"/>
            <a:ext cx="2618143" cy="3429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85647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821970" y="436228"/>
          <a:ext cx="4974823" cy="5972521"/>
        </p:xfrm>
        <a:graphic>
          <a:graphicData uri="http://schemas.openxmlformats.org/drawingml/2006/table">
            <a:tbl>
              <a:tblPr firstRow="1" bandRow="1">
                <a:tableStyleId>{D7AC3CCA-C797-4891-BE02-D94E43425B78}</a:tableStyleId>
              </a:tblPr>
              <a:tblGrid>
                <a:gridCol w="4974823">
                  <a:extLst>
                    <a:ext uri="{9D8B030D-6E8A-4147-A177-3AD203B41FA5}">
                      <a16:colId xmlns:a16="http://schemas.microsoft.com/office/drawing/2014/main" val="1713754860"/>
                    </a:ext>
                  </a:extLst>
                </a:gridCol>
              </a:tblGrid>
              <a:tr h="82787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a:solidFill>
                            <a:schemeClr val="bg1"/>
                          </a:solidFill>
                        </a:rPr>
                        <a:t>Goal 2</a:t>
                      </a:r>
                    </a:p>
                    <a:p>
                      <a:pPr algn="ctr"/>
                      <a:r>
                        <a:rPr lang="en-US" sz="2800">
                          <a:solidFill>
                            <a:schemeClr val="bg1"/>
                          </a:solidFill>
                        </a:rPr>
                        <a:t>Engagement </a:t>
                      </a:r>
                    </a:p>
                  </a:txBody>
                  <a:tcPr>
                    <a:solidFill>
                      <a:schemeClr val="tx1"/>
                    </a:solidFill>
                  </a:tcPr>
                </a:tc>
                <a:extLst>
                  <a:ext uri="{0D108BD9-81ED-4DB2-BD59-A6C34878D82A}">
                    <a16:rowId xmlns:a16="http://schemas.microsoft.com/office/drawing/2014/main" val="4216366586"/>
                  </a:ext>
                </a:extLst>
              </a:tr>
              <a:tr h="644029">
                <a:tc>
                  <a:txBody>
                    <a:bodyPr/>
                    <a:lstStyle/>
                    <a:p>
                      <a:pPr algn="ctr"/>
                      <a:r>
                        <a:rPr lang="en-US">
                          <a:latin typeface="Arial Narrow" panose="020B0606020202030204" pitchFamily="34" charset="0"/>
                        </a:rPr>
                        <a:t>State Priorities 3, 5, &amp; 6</a:t>
                      </a:r>
                      <a:endParaRPr lang="en-US">
                        <a:solidFill>
                          <a:schemeClr val="bg1"/>
                        </a:solidFill>
                        <a:latin typeface="Arial Narrow" panose="020B0606020202030204" pitchFamily="34" charset="0"/>
                      </a:endParaRPr>
                    </a:p>
                  </a:txBody>
                  <a:tcPr/>
                </a:tc>
                <a:extLst>
                  <a:ext uri="{0D108BD9-81ED-4DB2-BD59-A6C34878D82A}">
                    <a16:rowId xmlns:a16="http://schemas.microsoft.com/office/drawing/2014/main" val="410267905"/>
                  </a:ext>
                </a:extLst>
              </a:tr>
              <a:tr h="4383612">
                <a:tc>
                  <a:txBody>
                    <a:bodyPr/>
                    <a:lstStyle/>
                    <a:p>
                      <a:pPr algn="just"/>
                      <a:r>
                        <a:rPr lang="en-US" sz="2800" strike="noStrike"/>
                        <a:t>Students, parents, families, and staff </a:t>
                      </a:r>
                      <a:r>
                        <a:rPr lang="en-US" sz="2800"/>
                        <a:t>are connected and engaged to their school to ensure student success. </a:t>
                      </a:r>
                    </a:p>
                    <a:p>
                      <a:pPr algn="ctr"/>
                      <a:endParaRPr lang="en-US" strike="noStrike"/>
                    </a:p>
                    <a:p>
                      <a:pPr algn="ctr"/>
                      <a:endParaRPr lang="en-US" strike="noStrike">
                        <a:solidFill>
                          <a:schemeClr val="bg1"/>
                        </a:solidFill>
                      </a:endParaRPr>
                    </a:p>
                  </a:txBody>
                  <a:tcPr>
                    <a:solidFill>
                      <a:schemeClr val="bg1"/>
                    </a:solidFill>
                  </a:tcPr>
                </a:tc>
                <a:extLst>
                  <a:ext uri="{0D108BD9-81ED-4DB2-BD59-A6C34878D82A}">
                    <a16:rowId xmlns:a16="http://schemas.microsoft.com/office/drawing/2014/main" val="654592385"/>
                  </a:ext>
                </a:extLst>
              </a:tr>
            </a:tbl>
          </a:graphicData>
        </a:graphic>
      </p:graphicFrame>
      <p:sp>
        <p:nvSpPr>
          <p:cNvPr id="9" name="Slide Number Placeholder 8"/>
          <p:cNvSpPr>
            <a:spLocks noGrp="1"/>
          </p:cNvSpPr>
          <p:nvPr>
            <p:ph type="sldNum" sz="quarter" idx="7"/>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6AF1B4E-90EC-4A51-B6E5-B702C054ECB0}" type="slidenum">
              <a:rPr lang="en-US" smtClean="0"/>
              <a:pPr/>
              <a:t>17</a:t>
            </a:fld>
            <a:endParaRPr lang="en-US"/>
          </a:p>
        </p:txBody>
      </p:sp>
      <p:pic>
        <p:nvPicPr>
          <p:cNvPr id="10" name="Graphic 9" descr="Users">
            <a:extLst>
              <a:ext uri="{FF2B5EF4-FFF2-40B4-BE49-F238E27FC236}">
                <a16:creationId xmlns:a16="http://schemas.microsoft.com/office/drawing/2014/main" id="{DFFE9549-117D-4523-88CE-D79836E930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81052" y="4158781"/>
            <a:ext cx="2804160" cy="1845054"/>
          </a:xfrm>
          <a:prstGeom prst="rect">
            <a:avLst/>
          </a:prstGeom>
        </p:spPr>
      </p:pic>
      <p:pic>
        <p:nvPicPr>
          <p:cNvPr id="12" name="Picture 2" descr="Image result for icon for progress">
            <a:extLst>
              <a:ext uri="{FF2B5EF4-FFF2-40B4-BE49-F238E27FC236}">
                <a16:creationId xmlns:a16="http://schemas.microsoft.com/office/drawing/2014/main" id="{2B98BBDA-CBFD-4C5A-9EEF-E163372D9F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3158" y="3230570"/>
            <a:ext cx="1478073" cy="162376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icon for feedback">
            <a:extLst>
              <a:ext uri="{FF2B5EF4-FFF2-40B4-BE49-F238E27FC236}">
                <a16:creationId xmlns:a16="http://schemas.microsoft.com/office/drawing/2014/main" id="{F088FD40-0940-4CAB-9D1F-610FD8C7E39E}"/>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6153158" y="4854335"/>
            <a:ext cx="1405434" cy="162376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67D7854-3998-44C0-97B0-A5761708E93C}"/>
              </a:ext>
            </a:extLst>
          </p:cNvPr>
          <p:cNvSpPr txBox="1"/>
          <p:nvPr/>
        </p:nvSpPr>
        <p:spPr>
          <a:xfrm>
            <a:off x="7703821" y="3743282"/>
            <a:ext cx="4157506" cy="830997"/>
          </a:xfrm>
          <a:prstGeom prst="rect">
            <a:avLst/>
          </a:prstGeom>
          <a:noFill/>
        </p:spPr>
        <p:txBody>
          <a:bodyPr wrap="square" rtlCol="0">
            <a:spAutoFit/>
          </a:bodyPr>
          <a:lstStyle/>
          <a:p>
            <a:r>
              <a:rPr lang="en-US" sz="2400"/>
              <a:t>Review progress of LCAP goal 2 and related actions and services </a:t>
            </a:r>
          </a:p>
        </p:txBody>
      </p:sp>
      <p:sp>
        <p:nvSpPr>
          <p:cNvPr id="15" name="TextBox 14">
            <a:extLst>
              <a:ext uri="{FF2B5EF4-FFF2-40B4-BE49-F238E27FC236}">
                <a16:creationId xmlns:a16="http://schemas.microsoft.com/office/drawing/2014/main" id="{4F0EB11C-1608-458D-BC27-B7140404C90E}"/>
              </a:ext>
            </a:extLst>
          </p:cNvPr>
          <p:cNvSpPr txBox="1"/>
          <p:nvPr/>
        </p:nvSpPr>
        <p:spPr>
          <a:xfrm>
            <a:off x="7703821" y="5250718"/>
            <a:ext cx="4157506" cy="830997"/>
          </a:xfrm>
          <a:prstGeom prst="rect">
            <a:avLst/>
          </a:prstGeom>
          <a:noFill/>
        </p:spPr>
        <p:txBody>
          <a:bodyPr wrap="square" rtlCol="0">
            <a:spAutoFit/>
          </a:bodyPr>
          <a:lstStyle/>
          <a:p>
            <a:r>
              <a:rPr lang="en-US" sz="2400"/>
              <a:t>Get feedback on LCAP goal 2 and related actions and services </a:t>
            </a:r>
          </a:p>
        </p:txBody>
      </p:sp>
      <p:pic>
        <p:nvPicPr>
          <p:cNvPr id="7" name="Picture 6">
            <a:extLst>
              <a:ext uri="{FF2B5EF4-FFF2-40B4-BE49-F238E27FC236}">
                <a16:creationId xmlns:a16="http://schemas.microsoft.com/office/drawing/2014/main" id="{F5FECBCE-35CF-49DE-A1C6-091FF65A346B}"/>
              </a:ext>
            </a:extLst>
          </p:cNvPr>
          <p:cNvPicPr>
            <a:picLocks noChangeAspect="1"/>
          </p:cNvPicPr>
          <p:nvPr/>
        </p:nvPicPr>
        <p:blipFill>
          <a:blip r:embed="rId8"/>
          <a:stretch>
            <a:fillRect/>
          </a:stretch>
        </p:blipFill>
        <p:spPr>
          <a:xfrm>
            <a:off x="8054271" y="67313"/>
            <a:ext cx="2840531" cy="36431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81056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821970" y="578840"/>
          <a:ext cx="5089666" cy="5905545"/>
        </p:xfrm>
        <a:graphic>
          <a:graphicData uri="http://schemas.openxmlformats.org/drawingml/2006/table">
            <a:tbl>
              <a:tblPr firstRow="1" bandRow="1">
                <a:tableStyleId>{D7AC3CCA-C797-4891-BE02-D94E43425B78}</a:tableStyleId>
              </a:tblPr>
              <a:tblGrid>
                <a:gridCol w="5089666">
                  <a:extLst>
                    <a:ext uri="{9D8B030D-6E8A-4147-A177-3AD203B41FA5}">
                      <a16:colId xmlns:a16="http://schemas.microsoft.com/office/drawing/2014/main" val="4266412835"/>
                    </a:ext>
                  </a:extLst>
                </a:gridCol>
              </a:tblGrid>
              <a:tr h="81684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a:solidFill>
                            <a:schemeClr val="bg1"/>
                          </a:solidFill>
                        </a:rPr>
                        <a:t>Goal</a:t>
                      </a:r>
                      <a:r>
                        <a:rPr lang="en-US" sz="2800" baseline="0">
                          <a:solidFill>
                            <a:schemeClr val="bg1"/>
                          </a:solidFill>
                        </a:rPr>
                        <a:t> 3</a:t>
                      </a:r>
                      <a:endParaRPr lang="en-US" sz="2800">
                        <a:solidFill>
                          <a:schemeClr val="bg1"/>
                        </a:solidFill>
                      </a:endParaRPr>
                    </a:p>
                    <a:p>
                      <a:pPr algn="ctr"/>
                      <a:r>
                        <a:rPr lang="en-US" sz="2800">
                          <a:solidFill>
                            <a:schemeClr val="bg1"/>
                          </a:solidFill>
                        </a:rPr>
                        <a:t>Student Outcomes</a:t>
                      </a:r>
                    </a:p>
                  </a:txBody>
                  <a:tcPr>
                    <a:solidFill>
                      <a:schemeClr val="tx1"/>
                    </a:solidFill>
                  </a:tcPr>
                </a:tc>
                <a:extLst>
                  <a:ext uri="{0D108BD9-81ED-4DB2-BD59-A6C34878D82A}">
                    <a16:rowId xmlns:a16="http://schemas.microsoft.com/office/drawing/2014/main" val="4216366586"/>
                  </a:ext>
                </a:extLst>
              </a:tr>
              <a:tr h="635450">
                <a:tc>
                  <a:txBody>
                    <a:bodyPr/>
                    <a:lstStyle/>
                    <a:p>
                      <a:pPr algn="ctr"/>
                      <a:r>
                        <a:rPr lang="en-US">
                          <a:latin typeface="Arial Narrow" panose="020B0606020202030204" pitchFamily="34" charset="0"/>
                        </a:rPr>
                        <a:t>State Priorities 4 &amp; 8</a:t>
                      </a:r>
                      <a:endParaRPr lang="en-US">
                        <a:solidFill>
                          <a:schemeClr val="bg1"/>
                        </a:solidFill>
                        <a:latin typeface="Arial Narrow" panose="020B0606020202030204" pitchFamily="34" charset="0"/>
                      </a:endParaRPr>
                    </a:p>
                  </a:txBody>
                  <a:tcPr/>
                </a:tc>
                <a:extLst>
                  <a:ext uri="{0D108BD9-81ED-4DB2-BD59-A6C34878D82A}">
                    <a16:rowId xmlns:a16="http://schemas.microsoft.com/office/drawing/2014/main" val="410267905"/>
                  </a:ext>
                </a:extLst>
              </a:tr>
              <a:tr h="4325215">
                <a:tc>
                  <a:txBody>
                    <a:bodyPr/>
                    <a:lstStyle/>
                    <a:p>
                      <a:pPr algn="just"/>
                      <a:r>
                        <a:rPr lang="en-US" sz="2800" strike="noStrike"/>
                        <a:t>All students</a:t>
                      </a:r>
                      <a:r>
                        <a:rPr lang="en-US" sz="2800" strike="noStrike" baseline="0"/>
                        <a:t> are prepared for college and career beyond graduation. </a:t>
                      </a:r>
                    </a:p>
                    <a:p>
                      <a:pPr algn="ctr"/>
                      <a:endParaRPr lang="en-US" sz="2800" strike="noStrike" baseline="0"/>
                    </a:p>
                    <a:p>
                      <a:pPr algn="ctr"/>
                      <a:endParaRPr lang="en-US" strike="noStrike">
                        <a:solidFill>
                          <a:schemeClr val="bg1"/>
                        </a:solidFill>
                      </a:endParaRPr>
                    </a:p>
                  </a:txBody>
                  <a:tcPr>
                    <a:solidFill>
                      <a:schemeClr val="bg1"/>
                    </a:solidFill>
                  </a:tcPr>
                </a:tc>
                <a:extLst>
                  <a:ext uri="{0D108BD9-81ED-4DB2-BD59-A6C34878D82A}">
                    <a16:rowId xmlns:a16="http://schemas.microsoft.com/office/drawing/2014/main" val="654592385"/>
                  </a:ext>
                </a:extLst>
              </a:tr>
            </a:tbl>
          </a:graphicData>
        </a:graphic>
      </p:graphicFrame>
      <p:sp>
        <p:nvSpPr>
          <p:cNvPr id="9" name="Slide Number Placeholder 8"/>
          <p:cNvSpPr>
            <a:spLocks noGrp="1"/>
          </p:cNvSpPr>
          <p:nvPr>
            <p:ph type="sldNum" sz="quarter" idx="7"/>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6AF1B4E-90EC-4A51-B6E5-B702C054ECB0}" type="slidenum">
              <a:rPr lang="en-US" smtClean="0"/>
              <a:pPr/>
              <a:t>18</a:t>
            </a:fld>
            <a:endParaRPr lang="en-US"/>
          </a:p>
        </p:txBody>
      </p:sp>
      <p:pic>
        <p:nvPicPr>
          <p:cNvPr id="8" name="Picture 7">
            <a:extLst>
              <a:ext uri="{FF2B5EF4-FFF2-40B4-BE49-F238E27FC236}">
                <a16:creationId xmlns:a16="http://schemas.microsoft.com/office/drawing/2014/main" id="{8295F726-56A9-47B0-AD22-A402A56CD744}"/>
              </a:ext>
            </a:extLst>
          </p:cNvPr>
          <p:cNvPicPr>
            <a:picLocks noChangeAspect="1"/>
          </p:cNvPicPr>
          <p:nvPr/>
        </p:nvPicPr>
        <p:blipFill>
          <a:blip r:embed="rId3"/>
          <a:stretch>
            <a:fillRect/>
          </a:stretch>
        </p:blipFill>
        <p:spPr>
          <a:xfrm>
            <a:off x="2197283" y="4234165"/>
            <a:ext cx="2331815" cy="1694286"/>
          </a:xfrm>
          <a:prstGeom prst="rect">
            <a:avLst/>
          </a:prstGeom>
        </p:spPr>
      </p:pic>
      <p:pic>
        <p:nvPicPr>
          <p:cNvPr id="12" name="Picture 4" descr="Image result for icon for feedback">
            <a:extLst>
              <a:ext uri="{FF2B5EF4-FFF2-40B4-BE49-F238E27FC236}">
                <a16:creationId xmlns:a16="http://schemas.microsoft.com/office/drawing/2014/main" id="{57CA38D1-7028-4415-880E-FE29819735F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6280365" y="4860621"/>
            <a:ext cx="1405434" cy="162376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icon for progress">
            <a:extLst>
              <a:ext uri="{FF2B5EF4-FFF2-40B4-BE49-F238E27FC236}">
                <a16:creationId xmlns:a16="http://schemas.microsoft.com/office/drawing/2014/main" id="{085E7217-EB6C-4C1F-93C1-CDF264BB0B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0365" y="3236856"/>
            <a:ext cx="1478073" cy="16237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A8E8D23-5C8E-4F7C-9B50-9DCBE078E0E0}"/>
              </a:ext>
            </a:extLst>
          </p:cNvPr>
          <p:cNvSpPr txBox="1"/>
          <p:nvPr/>
        </p:nvSpPr>
        <p:spPr>
          <a:xfrm>
            <a:off x="7758438" y="3865539"/>
            <a:ext cx="4157506" cy="830997"/>
          </a:xfrm>
          <a:prstGeom prst="rect">
            <a:avLst/>
          </a:prstGeom>
          <a:noFill/>
        </p:spPr>
        <p:txBody>
          <a:bodyPr wrap="square" rtlCol="0">
            <a:spAutoFit/>
          </a:bodyPr>
          <a:lstStyle/>
          <a:p>
            <a:r>
              <a:rPr lang="en-US" sz="2400"/>
              <a:t>Review progress of LCAP goal 3 and related actions and services </a:t>
            </a:r>
          </a:p>
        </p:txBody>
      </p:sp>
      <p:sp>
        <p:nvSpPr>
          <p:cNvPr id="15" name="TextBox 14">
            <a:extLst>
              <a:ext uri="{FF2B5EF4-FFF2-40B4-BE49-F238E27FC236}">
                <a16:creationId xmlns:a16="http://schemas.microsoft.com/office/drawing/2014/main" id="{D0E3B24C-BC60-44E3-A11C-0E3342762932}"/>
              </a:ext>
            </a:extLst>
          </p:cNvPr>
          <p:cNvSpPr txBox="1"/>
          <p:nvPr/>
        </p:nvSpPr>
        <p:spPr>
          <a:xfrm>
            <a:off x="7741921" y="5257004"/>
            <a:ext cx="4157506" cy="830997"/>
          </a:xfrm>
          <a:prstGeom prst="rect">
            <a:avLst/>
          </a:prstGeom>
          <a:noFill/>
        </p:spPr>
        <p:txBody>
          <a:bodyPr wrap="square" rtlCol="0">
            <a:spAutoFit/>
          </a:bodyPr>
          <a:lstStyle/>
          <a:p>
            <a:r>
              <a:rPr lang="en-US" sz="2400"/>
              <a:t>Get feedback on LCAP goal 3 and related actions and services </a:t>
            </a:r>
          </a:p>
        </p:txBody>
      </p:sp>
      <p:pic>
        <p:nvPicPr>
          <p:cNvPr id="4" name="Picture 3">
            <a:extLst>
              <a:ext uri="{FF2B5EF4-FFF2-40B4-BE49-F238E27FC236}">
                <a16:creationId xmlns:a16="http://schemas.microsoft.com/office/drawing/2014/main" id="{801D6DF7-802C-407A-8A19-B7F764A0E652}"/>
              </a:ext>
            </a:extLst>
          </p:cNvPr>
          <p:cNvPicPr>
            <a:picLocks noChangeAspect="1"/>
          </p:cNvPicPr>
          <p:nvPr/>
        </p:nvPicPr>
        <p:blipFill>
          <a:blip r:embed="rId7"/>
          <a:stretch>
            <a:fillRect/>
          </a:stretch>
        </p:blipFill>
        <p:spPr>
          <a:xfrm>
            <a:off x="8231942" y="239688"/>
            <a:ext cx="2683733" cy="34276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385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CF947C4-F613-4D7D-A50E-978D5B21D74A}"/>
              </a:ext>
            </a:extLst>
          </p:cNvPr>
          <p:cNvSpPr>
            <a:spLocks noGrp="1"/>
          </p:cNvSpPr>
          <p:nvPr>
            <p:ph type="sldNum" sz="quarter" idx="7"/>
          </p:nvPr>
        </p:nvSpPr>
        <p:spPr>
          <a:xfrm>
            <a:off x="10726220" y="6356350"/>
            <a:ext cx="627580" cy="365125"/>
          </a:xfrm>
          <a:prstGeom prst="rect">
            <a:avLst/>
          </a:prstGeom>
        </p:spPr>
        <p:txBody>
          <a:bodyPr vert="horz" lIns="91440" tIns="45720" rIns="91440" bIns="45720" rtlCol="0">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A6AF1B4E-90EC-4A51-B6E5-B702C054ECB0}" type="slidenum">
              <a:rPr lang="en-US">
                <a:solidFill>
                  <a:prstClr val="black">
                    <a:tint val="75000"/>
                  </a:prstClr>
                </a:solidFill>
              </a:rPr>
              <a:pPr>
                <a:spcAft>
                  <a:spcPts val="600"/>
                </a:spcAft>
              </a:pPr>
              <a:t>19</a:t>
            </a:fld>
            <a:endParaRPr lang="en-US">
              <a:solidFill>
                <a:prstClr val="black">
                  <a:tint val="75000"/>
                </a:prstClr>
              </a:solidFill>
            </a:endParaRPr>
          </a:p>
        </p:txBody>
      </p:sp>
      <p:graphicFrame>
        <p:nvGraphicFramePr>
          <p:cNvPr id="6" name="Content Placeholder 2">
            <a:extLst>
              <a:ext uri="{FF2B5EF4-FFF2-40B4-BE49-F238E27FC236}">
                <a16:creationId xmlns:a16="http://schemas.microsoft.com/office/drawing/2014/main" id="{ACC0E55A-DF5A-4DF2-94E0-39D7B0034B75}"/>
              </a:ext>
            </a:extLst>
          </p:cNvPr>
          <p:cNvGraphicFramePr/>
          <p:nvPr>
            <p:extLst>
              <p:ext uri="{D42A27DB-BD31-4B8C-83A1-F6EECF244321}">
                <p14:modId xmlns:p14="http://schemas.microsoft.com/office/powerpoint/2010/main" val="52067003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8A6AC6B1-63E7-4338-9E8F-EA9F498FC8FF}"/>
              </a:ext>
            </a:extLst>
          </p:cNvPr>
          <p:cNvPicPr>
            <a:picLocks noChangeAspect="1"/>
          </p:cNvPicPr>
          <p:nvPr/>
        </p:nvPicPr>
        <p:blipFill>
          <a:blip r:embed="rId8"/>
          <a:stretch>
            <a:fillRect/>
          </a:stretch>
        </p:blipFill>
        <p:spPr>
          <a:xfrm>
            <a:off x="731746" y="749300"/>
            <a:ext cx="3745252" cy="4908550"/>
          </a:xfrm>
          <a:prstGeom prst="rect">
            <a:avLst/>
          </a:prstGeom>
        </p:spPr>
      </p:pic>
    </p:spTree>
    <p:extLst>
      <p:ext uri="{BB962C8B-B14F-4D97-AF65-F5344CB8AC3E}">
        <p14:creationId xmlns:p14="http://schemas.microsoft.com/office/powerpoint/2010/main" val="1701377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511DF-762C-4077-BB81-33DB429C226D}"/>
              </a:ext>
            </a:extLst>
          </p:cNvPr>
          <p:cNvSpPr>
            <a:spLocks noGrp="1"/>
          </p:cNvSpPr>
          <p:nvPr>
            <p:ph type="title"/>
          </p:nvPr>
        </p:nvSpPr>
        <p:spPr>
          <a:xfrm>
            <a:off x="1364050" y="1471890"/>
            <a:ext cx="9330345" cy="1427259"/>
          </a:xfrm>
        </p:spPr>
        <p:txBody>
          <a:bodyPr>
            <a:normAutofit/>
          </a:bodyPr>
          <a:lstStyle/>
          <a:p>
            <a:r>
              <a:rPr lang="en-US"/>
              <a:t>Our Objectives For Today </a:t>
            </a:r>
          </a:p>
        </p:txBody>
      </p:sp>
      <p:sp>
        <p:nvSpPr>
          <p:cNvPr id="9" name="Content Placeholder 2">
            <a:extLst>
              <a:ext uri="{FF2B5EF4-FFF2-40B4-BE49-F238E27FC236}">
                <a16:creationId xmlns:a16="http://schemas.microsoft.com/office/drawing/2014/main" id="{683C8257-20B4-4F3C-835F-7C360E8B9702}"/>
              </a:ext>
            </a:extLst>
          </p:cNvPr>
          <p:cNvSpPr>
            <a:spLocks noGrp="1"/>
          </p:cNvSpPr>
          <p:nvPr>
            <p:ph type="body" idx="1"/>
          </p:nvPr>
        </p:nvSpPr>
        <p:spPr>
          <a:xfrm>
            <a:off x="1509119" y="2080936"/>
            <a:ext cx="7686232" cy="4269552"/>
          </a:xfrm>
        </p:spPr>
        <p:txBody>
          <a:bodyPr wrap="square" lIns="0" tIns="0" rIns="0" bIns="0" anchor="t">
            <a:normAutofit/>
          </a:bodyPr>
          <a:lstStyle/>
          <a:p>
            <a:pPr marL="342900" indent="-342900">
              <a:spcAft>
                <a:spcPts val="600"/>
              </a:spcAft>
              <a:buFont typeface="Arial" panose="020B0604020202020204" pitchFamily="34" charset="0"/>
              <a:buChar char="•"/>
            </a:pPr>
            <a:r>
              <a:rPr lang="en-US" sz="2400">
                <a:latin typeface="Tahoma"/>
                <a:ea typeface="Tahoma"/>
                <a:cs typeface="Tahoma"/>
              </a:rPr>
              <a:t>Understand how the Local Control Funding Formula (LCFF) works and supports the District's Local Control Accountability Plan (LCAP) goals</a:t>
            </a:r>
            <a:endParaRPr lang="en-US" sz="2400">
              <a:latin typeface="Tahoma" panose="020B0604030504040204" pitchFamily="34" charset="0"/>
              <a:ea typeface="Tahoma" panose="020B0604030504040204" pitchFamily="34" charset="0"/>
              <a:cs typeface="Tahoma" panose="020B0604030504040204" pitchFamily="34" charset="0"/>
            </a:endParaRPr>
          </a:p>
          <a:p>
            <a:pPr marL="342900" indent="-342900">
              <a:spcAft>
                <a:spcPts val="600"/>
              </a:spcAft>
              <a:buFont typeface="Arial" panose="020B0604020202020204" pitchFamily="34" charset="0"/>
              <a:buChar char="•"/>
            </a:pPr>
            <a:r>
              <a:rPr lang="en-US" sz="2400">
                <a:latin typeface="Tahoma" panose="020B0604030504040204" pitchFamily="34" charset="0"/>
                <a:ea typeface="Tahoma" panose="020B0604030504040204" pitchFamily="34" charset="0"/>
                <a:cs typeface="Tahoma" panose="020B0604030504040204" pitchFamily="34" charset="0"/>
              </a:rPr>
              <a:t>Provide the updated LCAP timeline</a:t>
            </a:r>
          </a:p>
          <a:p>
            <a:pPr marL="342900" indent="-342900">
              <a:spcAft>
                <a:spcPts val="600"/>
              </a:spcAft>
              <a:buFont typeface="Arial" panose="020B0604020202020204" pitchFamily="34" charset="0"/>
              <a:buChar char="•"/>
            </a:pPr>
            <a:r>
              <a:rPr lang="en-US" sz="2400">
                <a:latin typeface="Tahoma" panose="020B0604030504040204" pitchFamily="34" charset="0"/>
                <a:ea typeface="Tahoma" panose="020B0604030504040204" pitchFamily="34" charset="0"/>
                <a:cs typeface="Tahoma" panose="020B0604030504040204" pitchFamily="34" charset="0"/>
              </a:rPr>
              <a:t>Review Chino Valley Unified School District’s three LCAP goals and related actions and services</a:t>
            </a:r>
          </a:p>
          <a:p>
            <a:pPr marL="342900" indent="-342900">
              <a:spcAft>
                <a:spcPts val="600"/>
              </a:spcAft>
              <a:buFont typeface="Arial" panose="020B0604020202020204" pitchFamily="34" charset="0"/>
              <a:buChar char="•"/>
            </a:pPr>
            <a:r>
              <a:rPr lang="en-US" sz="2400">
                <a:latin typeface="Tahoma"/>
                <a:ea typeface="Tahoma"/>
                <a:cs typeface="Tahoma"/>
              </a:rPr>
              <a:t>Provide input on the LCAP goals and actions</a:t>
            </a:r>
            <a:endParaRPr lang="en-US" sz="2400">
              <a:latin typeface="Tahoma" panose="020B0604030504040204" pitchFamily="34" charset="0"/>
              <a:ea typeface="Tahoma" panose="020B0604030504040204" pitchFamily="34" charset="0"/>
              <a:cs typeface="Tahoma" panose="020B0604030504040204" pitchFamily="34" charset="0"/>
            </a:endParaRPr>
          </a:p>
        </p:txBody>
      </p:sp>
      <p:sp>
        <p:nvSpPr>
          <p:cNvPr id="14"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6"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8" name="Graphic 7" descr="Presentation with Checklist">
            <a:extLst>
              <a:ext uri="{FF2B5EF4-FFF2-40B4-BE49-F238E27FC236}">
                <a16:creationId xmlns:a16="http://schemas.microsoft.com/office/drawing/2014/main" id="{14639F17-AAB4-4EB4-8EBE-731AFB5BF1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40274" y="2691489"/>
            <a:ext cx="2194559" cy="2194559"/>
          </a:xfrm>
          <a:prstGeom prst="rect">
            <a:avLst/>
          </a:prstGeom>
        </p:spPr>
      </p:pic>
      <p:sp>
        <p:nvSpPr>
          <p:cNvPr id="4" name="Slide Number Placeholder 3">
            <a:extLst>
              <a:ext uri="{FF2B5EF4-FFF2-40B4-BE49-F238E27FC236}">
                <a16:creationId xmlns:a16="http://schemas.microsoft.com/office/drawing/2014/main" id="{2A2F7289-ADA9-43A0-A286-AC781E0B2201}"/>
              </a:ext>
            </a:extLst>
          </p:cNvPr>
          <p:cNvSpPr>
            <a:spLocks noGrp="1"/>
          </p:cNvSpPr>
          <p:nvPr>
            <p:ph type="sldNum" sz="quarter" idx="7"/>
          </p:nvPr>
        </p:nvSpPr>
        <p:spPr>
          <a:xfrm>
            <a:off x="8610600" y="6356350"/>
            <a:ext cx="2743200" cy="365125"/>
          </a:xfrm>
          <a:prstGeom prst="rect">
            <a:avLst/>
          </a:prstGeom>
        </p:spPr>
        <p:txBody>
          <a:bodyPr vert="horz" lIns="91440" tIns="45720" rIns="91440" bIns="45720" rtlCol="0">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A6AF1B4E-90EC-4A51-B6E5-B702C054ECB0}" type="slidenum">
              <a:rPr lang="en-US">
                <a:solidFill>
                  <a:prstClr val="black">
                    <a:tint val="75000"/>
                  </a:prstClr>
                </a:solidFill>
              </a:rPr>
              <a:pPr>
                <a:spcAft>
                  <a:spcPts val="600"/>
                </a:spcAft>
              </a:pPr>
              <a:t>2</a:t>
            </a:fld>
            <a:endParaRPr lang="en-US">
              <a:solidFill>
                <a:prstClr val="black">
                  <a:tint val="75000"/>
                </a:prstClr>
              </a:solidFill>
            </a:endParaRPr>
          </a:p>
        </p:txBody>
      </p:sp>
    </p:spTree>
    <p:extLst>
      <p:ext uri="{BB962C8B-B14F-4D97-AF65-F5344CB8AC3E}">
        <p14:creationId xmlns:p14="http://schemas.microsoft.com/office/powerpoint/2010/main" val="3530013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36829" y="3189351"/>
            <a:ext cx="3439795" cy="391795"/>
          </a:xfrm>
          <a:custGeom>
            <a:avLst/>
            <a:gdLst/>
            <a:ahLst/>
            <a:cxnLst/>
            <a:rect l="l" t="t" r="r" b="b"/>
            <a:pathLst>
              <a:path w="3439795" h="391795">
                <a:moveTo>
                  <a:pt x="0" y="391287"/>
                </a:moveTo>
                <a:lnTo>
                  <a:pt x="3439667" y="391287"/>
                </a:lnTo>
                <a:lnTo>
                  <a:pt x="3439667" y="0"/>
                </a:lnTo>
                <a:lnTo>
                  <a:pt x="0" y="0"/>
                </a:lnTo>
                <a:lnTo>
                  <a:pt x="0" y="391287"/>
                </a:lnTo>
                <a:close/>
              </a:path>
            </a:pathLst>
          </a:custGeom>
          <a:solidFill>
            <a:srgbClr val="F3796F"/>
          </a:solidFill>
        </p:spPr>
        <p:txBody>
          <a:bodyPr wrap="square" lIns="0" tIns="0" rIns="0" bIns="0" rtlCol="0"/>
          <a:lstStyle/>
          <a:p>
            <a:endParaRPr/>
          </a:p>
        </p:txBody>
      </p:sp>
      <p:sp>
        <p:nvSpPr>
          <p:cNvPr id="3" name="object 3"/>
          <p:cNvSpPr/>
          <p:nvPr/>
        </p:nvSpPr>
        <p:spPr>
          <a:xfrm>
            <a:off x="536829" y="3189351"/>
            <a:ext cx="3439795" cy="411480"/>
          </a:xfrm>
          <a:custGeom>
            <a:avLst/>
            <a:gdLst/>
            <a:ahLst/>
            <a:cxnLst/>
            <a:rect l="l" t="t" r="r" b="b"/>
            <a:pathLst>
              <a:path w="3439795" h="411479">
                <a:moveTo>
                  <a:pt x="0" y="0"/>
                </a:moveTo>
                <a:lnTo>
                  <a:pt x="3439667" y="0"/>
                </a:lnTo>
                <a:lnTo>
                  <a:pt x="3439667" y="411479"/>
                </a:lnTo>
                <a:lnTo>
                  <a:pt x="0" y="411479"/>
                </a:lnTo>
                <a:lnTo>
                  <a:pt x="0" y="0"/>
                </a:lnTo>
                <a:close/>
              </a:path>
            </a:pathLst>
          </a:custGeom>
          <a:ln w="25146">
            <a:solidFill>
              <a:srgbClr val="000000"/>
            </a:solidFill>
          </a:ln>
        </p:spPr>
        <p:txBody>
          <a:bodyPr wrap="square" lIns="0" tIns="0" rIns="0" bIns="0" rtlCol="0"/>
          <a:lstStyle/>
          <a:p>
            <a:endParaRPr/>
          </a:p>
        </p:txBody>
      </p:sp>
      <p:sp>
        <p:nvSpPr>
          <p:cNvPr id="4" name="object 4"/>
          <p:cNvSpPr txBox="1"/>
          <p:nvPr/>
        </p:nvSpPr>
        <p:spPr>
          <a:xfrm>
            <a:off x="2111286" y="398969"/>
            <a:ext cx="7971155" cy="1117600"/>
          </a:xfrm>
          <a:prstGeom prst="rect">
            <a:avLst/>
          </a:prstGeom>
        </p:spPr>
        <p:txBody>
          <a:bodyPr vert="horz" wrap="square" lIns="0" tIns="0" rIns="0" bIns="0" rtlCol="0">
            <a:spAutoFit/>
          </a:bodyPr>
          <a:lstStyle/>
          <a:p>
            <a:pPr algn="ctr">
              <a:lnSpc>
                <a:spcPts val="4695"/>
              </a:lnSpc>
            </a:pPr>
            <a:r>
              <a:rPr sz="4000" b="1" spc="-35">
                <a:solidFill>
                  <a:srgbClr val="2B63A3"/>
                </a:solidFill>
                <a:latin typeface="Calibri"/>
                <a:cs typeface="Calibri"/>
              </a:rPr>
              <a:t>Wha</a:t>
            </a:r>
            <a:r>
              <a:rPr sz="4000" b="1">
                <a:solidFill>
                  <a:srgbClr val="2B63A3"/>
                </a:solidFill>
                <a:latin typeface="Calibri"/>
                <a:cs typeface="Calibri"/>
              </a:rPr>
              <a:t>t</a:t>
            </a:r>
            <a:r>
              <a:rPr sz="4000" b="1" spc="-55">
                <a:solidFill>
                  <a:srgbClr val="2B63A3"/>
                </a:solidFill>
                <a:latin typeface="Calibri"/>
                <a:cs typeface="Calibri"/>
              </a:rPr>
              <a:t> </a:t>
            </a:r>
            <a:r>
              <a:rPr sz="4000" b="1" spc="-40">
                <a:solidFill>
                  <a:srgbClr val="2B63A3"/>
                </a:solidFill>
                <a:latin typeface="Calibri"/>
                <a:cs typeface="Calibri"/>
              </a:rPr>
              <a:t>i</a:t>
            </a:r>
            <a:r>
              <a:rPr sz="4000" b="1" spc="-20">
                <a:solidFill>
                  <a:srgbClr val="2B63A3"/>
                </a:solidFill>
                <a:latin typeface="Calibri"/>
                <a:cs typeface="Calibri"/>
              </a:rPr>
              <a:t>s</a:t>
            </a:r>
            <a:r>
              <a:rPr sz="4000" b="1" spc="-65">
                <a:solidFill>
                  <a:srgbClr val="2B63A3"/>
                </a:solidFill>
                <a:latin typeface="Calibri"/>
                <a:cs typeface="Calibri"/>
              </a:rPr>
              <a:t> </a:t>
            </a:r>
            <a:r>
              <a:rPr sz="4000" b="1" spc="-20">
                <a:solidFill>
                  <a:srgbClr val="2B63A3"/>
                </a:solidFill>
                <a:latin typeface="Calibri"/>
                <a:cs typeface="Calibri"/>
              </a:rPr>
              <a:t>the</a:t>
            </a:r>
            <a:endParaRPr sz="4000">
              <a:latin typeface="Calibri"/>
              <a:cs typeface="Calibri"/>
            </a:endParaRPr>
          </a:p>
          <a:p>
            <a:pPr algn="ctr">
              <a:lnSpc>
                <a:spcPts val="4695"/>
              </a:lnSpc>
            </a:pPr>
            <a:r>
              <a:rPr sz="4000" b="1" spc="-40">
                <a:solidFill>
                  <a:srgbClr val="2B63A3"/>
                </a:solidFill>
                <a:latin typeface="Calibri"/>
                <a:cs typeface="Calibri"/>
              </a:rPr>
              <a:t>Lo</a:t>
            </a:r>
            <a:r>
              <a:rPr sz="4000" b="1" spc="-50">
                <a:solidFill>
                  <a:srgbClr val="2B63A3"/>
                </a:solidFill>
                <a:latin typeface="Calibri"/>
                <a:cs typeface="Calibri"/>
              </a:rPr>
              <a:t>c</a:t>
            </a:r>
            <a:r>
              <a:rPr sz="4000" b="1" spc="-40">
                <a:solidFill>
                  <a:srgbClr val="2B63A3"/>
                </a:solidFill>
                <a:latin typeface="Calibri"/>
                <a:cs typeface="Calibri"/>
              </a:rPr>
              <a:t>a</a:t>
            </a:r>
            <a:r>
              <a:rPr sz="4000" b="1" spc="-10">
                <a:solidFill>
                  <a:srgbClr val="2B63A3"/>
                </a:solidFill>
                <a:latin typeface="Calibri"/>
                <a:cs typeface="Calibri"/>
              </a:rPr>
              <a:t>l</a:t>
            </a:r>
            <a:r>
              <a:rPr sz="4000" b="1" spc="-25">
                <a:solidFill>
                  <a:srgbClr val="2B63A3"/>
                </a:solidFill>
                <a:latin typeface="Calibri"/>
                <a:cs typeface="Calibri"/>
              </a:rPr>
              <a:t> </a:t>
            </a:r>
            <a:r>
              <a:rPr sz="4000" b="1" spc="-35">
                <a:solidFill>
                  <a:srgbClr val="2B63A3"/>
                </a:solidFill>
                <a:latin typeface="Calibri"/>
                <a:cs typeface="Calibri"/>
              </a:rPr>
              <a:t>C</a:t>
            </a:r>
            <a:r>
              <a:rPr sz="4000" b="1" spc="-55">
                <a:solidFill>
                  <a:srgbClr val="2B63A3"/>
                </a:solidFill>
                <a:latin typeface="Calibri"/>
                <a:cs typeface="Calibri"/>
              </a:rPr>
              <a:t>o</a:t>
            </a:r>
            <a:r>
              <a:rPr sz="4000" b="1" spc="-75">
                <a:solidFill>
                  <a:srgbClr val="2B63A3"/>
                </a:solidFill>
                <a:latin typeface="Calibri"/>
                <a:cs typeface="Calibri"/>
              </a:rPr>
              <a:t>n</a:t>
            </a:r>
            <a:r>
              <a:rPr sz="4000" b="1" spc="-35">
                <a:solidFill>
                  <a:srgbClr val="2B63A3"/>
                </a:solidFill>
                <a:latin typeface="Calibri"/>
                <a:cs typeface="Calibri"/>
              </a:rPr>
              <a:t>t</a:t>
            </a:r>
            <a:r>
              <a:rPr sz="4000" b="1" spc="-75">
                <a:solidFill>
                  <a:srgbClr val="2B63A3"/>
                </a:solidFill>
                <a:latin typeface="Calibri"/>
                <a:cs typeface="Calibri"/>
              </a:rPr>
              <a:t>r</a:t>
            </a:r>
            <a:r>
              <a:rPr sz="4000" b="1" spc="-40">
                <a:solidFill>
                  <a:srgbClr val="2B63A3"/>
                </a:solidFill>
                <a:latin typeface="Calibri"/>
                <a:cs typeface="Calibri"/>
              </a:rPr>
              <a:t>o</a:t>
            </a:r>
            <a:r>
              <a:rPr sz="4000" b="1" spc="-10">
                <a:solidFill>
                  <a:srgbClr val="2B63A3"/>
                </a:solidFill>
                <a:latin typeface="Calibri"/>
                <a:cs typeface="Calibri"/>
              </a:rPr>
              <a:t>l </a:t>
            </a:r>
            <a:r>
              <a:rPr sz="4000" b="1" spc="-20">
                <a:solidFill>
                  <a:srgbClr val="2B63A3"/>
                </a:solidFill>
                <a:latin typeface="Calibri"/>
                <a:cs typeface="Calibri"/>
              </a:rPr>
              <a:t>Fu</a:t>
            </a:r>
            <a:r>
              <a:rPr sz="4000" b="1" spc="-40">
                <a:solidFill>
                  <a:srgbClr val="2B63A3"/>
                </a:solidFill>
                <a:latin typeface="Calibri"/>
                <a:cs typeface="Calibri"/>
              </a:rPr>
              <a:t>ndin</a:t>
            </a:r>
            <a:r>
              <a:rPr sz="4000" b="1">
                <a:solidFill>
                  <a:srgbClr val="2B63A3"/>
                </a:solidFill>
                <a:latin typeface="Calibri"/>
                <a:cs typeface="Calibri"/>
              </a:rPr>
              <a:t>g</a:t>
            </a:r>
            <a:r>
              <a:rPr sz="4000" b="1" spc="10">
                <a:solidFill>
                  <a:srgbClr val="2B63A3"/>
                </a:solidFill>
                <a:latin typeface="Calibri"/>
                <a:cs typeface="Calibri"/>
              </a:rPr>
              <a:t> </a:t>
            </a:r>
            <a:r>
              <a:rPr sz="4000" b="1" spc="-70">
                <a:solidFill>
                  <a:srgbClr val="2B63A3"/>
                </a:solidFill>
                <a:latin typeface="Calibri"/>
                <a:cs typeface="Calibri"/>
              </a:rPr>
              <a:t>F</a:t>
            </a:r>
            <a:r>
              <a:rPr sz="4000" b="1" spc="-15">
                <a:solidFill>
                  <a:srgbClr val="2B63A3"/>
                </a:solidFill>
                <a:latin typeface="Calibri"/>
                <a:cs typeface="Calibri"/>
              </a:rPr>
              <a:t>or</a:t>
            </a:r>
            <a:r>
              <a:rPr sz="4000" b="1" spc="-20">
                <a:solidFill>
                  <a:srgbClr val="2B63A3"/>
                </a:solidFill>
                <a:latin typeface="Calibri"/>
                <a:cs typeface="Calibri"/>
              </a:rPr>
              <a:t>m</a:t>
            </a:r>
            <a:r>
              <a:rPr sz="4000" b="1" spc="-40">
                <a:solidFill>
                  <a:srgbClr val="2B63A3"/>
                </a:solidFill>
                <a:latin typeface="Calibri"/>
                <a:cs typeface="Calibri"/>
              </a:rPr>
              <a:t>ul</a:t>
            </a:r>
            <a:r>
              <a:rPr sz="4000" b="1" spc="-20">
                <a:solidFill>
                  <a:srgbClr val="2B63A3"/>
                </a:solidFill>
                <a:latin typeface="Calibri"/>
                <a:cs typeface="Calibri"/>
              </a:rPr>
              <a:t>a</a:t>
            </a:r>
            <a:r>
              <a:rPr sz="4000" b="1" spc="-40">
                <a:solidFill>
                  <a:srgbClr val="2B63A3"/>
                </a:solidFill>
                <a:latin typeface="Calibri"/>
                <a:cs typeface="Calibri"/>
              </a:rPr>
              <a:t> </a:t>
            </a:r>
            <a:r>
              <a:rPr sz="4000" b="1" spc="-35">
                <a:solidFill>
                  <a:srgbClr val="2B63A3"/>
                </a:solidFill>
                <a:latin typeface="Calibri"/>
                <a:cs typeface="Calibri"/>
              </a:rPr>
              <a:t>(</a:t>
            </a:r>
            <a:r>
              <a:rPr sz="4000" b="1" spc="-70">
                <a:solidFill>
                  <a:srgbClr val="2B63A3"/>
                </a:solidFill>
                <a:latin typeface="Calibri"/>
                <a:cs typeface="Calibri"/>
              </a:rPr>
              <a:t>L</a:t>
            </a:r>
            <a:r>
              <a:rPr sz="4000" b="1" spc="-30">
                <a:solidFill>
                  <a:srgbClr val="2B63A3"/>
                </a:solidFill>
                <a:latin typeface="Calibri"/>
                <a:cs typeface="Calibri"/>
              </a:rPr>
              <a:t>CF</a:t>
            </a:r>
            <a:r>
              <a:rPr sz="4000" b="1" spc="-25">
                <a:solidFill>
                  <a:srgbClr val="2B63A3"/>
                </a:solidFill>
                <a:latin typeface="Calibri"/>
                <a:cs typeface="Calibri"/>
              </a:rPr>
              <a:t>F</a:t>
            </a:r>
            <a:r>
              <a:rPr sz="4000" b="1" spc="-35">
                <a:solidFill>
                  <a:srgbClr val="2B63A3"/>
                </a:solidFill>
                <a:latin typeface="Calibri"/>
                <a:cs typeface="Calibri"/>
              </a:rPr>
              <a:t>)</a:t>
            </a:r>
            <a:r>
              <a:rPr sz="4000" b="1">
                <a:solidFill>
                  <a:srgbClr val="2B63A3"/>
                </a:solidFill>
                <a:latin typeface="Calibri"/>
                <a:cs typeface="Calibri"/>
              </a:rPr>
              <a:t>?</a:t>
            </a:r>
            <a:endParaRPr sz="4000">
              <a:latin typeface="Calibri"/>
              <a:cs typeface="Calibri"/>
            </a:endParaRPr>
          </a:p>
        </p:txBody>
      </p:sp>
      <p:sp>
        <p:nvSpPr>
          <p:cNvPr id="5" name="object 5"/>
          <p:cNvSpPr/>
          <p:nvPr/>
        </p:nvSpPr>
        <p:spPr>
          <a:xfrm>
            <a:off x="542544" y="3580638"/>
            <a:ext cx="3440429" cy="2977515"/>
          </a:xfrm>
          <a:custGeom>
            <a:avLst/>
            <a:gdLst/>
            <a:ahLst/>
            <a:cxnLst/>
            <a:rect l="l" t="t" r="r" b="b"/>
            <a:pathLst>
              <a:path w="3440429" h="2977515">
                <a:moveTo>
                  <a:pt x="0" y="2977388"/>
                </a:moveTo>
                <a:lnTo>
                  <a:pt x="3440049" y="2977388"/>
                </a:lnTo>
                <a:lnTo>
                  <a:pt x="3440049" y="0"/>
                </a:lnTo>
                <a:lnTo>
                  <a:pt x="0" y="0"/>
                </a:lnTo>
                <a:lnTo>
                  <a:pt x="0" y="2977388"/>
                </a:lnTo>
                <a:close/>
              </a:path>
            </a:pathLst>
          </a:custGeom>
          <a:solidFill>
            <a:srgbClr val="2B63A3"/>
          </a:solidFill>
        </p:spPr>
        <p:txBody>
          <a:bodyPr wrap="square" lIns="0" tIns="0" rIns="0" bIns="0" rtlCol="0"/>
          <a:lstStyle/>
          <a:p>
            <a:endParaRPr/>
          </a:p>
        </p:txBody>
      </p:sp>
      <p:sp>
        <p:nvSpPr>
          <p:cNvPr id="6" name="object 6"/>
          <p:cNvSpPr/>
          <p:nvPr/>
        </p:nvSpPr>
        <p:spPr>
          <a:xfrm>
            <a:off x="536829" y="3581019"/>
            <a:ext cx="3452495" cy="0"/>
          </a:xfrm>
          <a:custGeom>
            <a:avLst/>
            <a:gdLst/>
            <a:ahLst/>
            <a:cxnLst/>
            <a:rect l="l" t="t" r="r" b="b"/>
            <a:pathLst>
              <a:path w="3452495">
                <a:moveTo>
                  <a:pt x="0" y="0"/>
                </a:moveTo>
                <a:lnTo>
                  <a:pt x="3452291" y="0"/>
                </a:lnTo>
              </a:path>
            </a:pathLst>
          </a:custGeom>
          <a:ln w="12954">
            <a:solidFill>
              <a:srgbClr val="000000"/>
            </a:solidFill>
          </a:ln>
        </p:spPr>
        <p:txBody>
          <a:bodyPr wrap="square" lIns="0" tIns="0" rIns="0" bIns="0" rtlCol="0"/>
          <a:lstStyle/>
          <a:p>
            <a:endParaRPr/>
          </a:p>
        </p:txBody>
      </p:sp>
      <p:sp>
        <p:nvSpPr>
          <p:cNvPr id="7" name="object 7"/>
          <p:cNvSpPr/>
          <p:nvPr/>
        </p:nvSpPr>
        <p:spPr>
          <a:xfrm>
            <a:off x="542925" y="3178682"/>
            <a:ext cx="0" cy="402590"/>
          </a:xfrm>
          <a:custGeom>
            <a:avLst/>
            <a:gdLst/>
            <a:ahLst/>
            <a:cxnLst/>
            <a:rect l="l" t="t" r="r" b="b"/>
            <a:pathLst>
              <a:path h="402589">
                <a:moveTo>
                  <a:pt x="0" y="0"/>
                </a:moveTo>
                <a:lnTo>
                  <a:pt x="0" y="402336"/>
                </a:lnTo>
              </a:path>
            </a:pathLst>
          </a:custGeom>
          <a:ln w="12954">
            <a:solidFill>
              <a:srgbClr val="000000"/>
            </a:solidFill>
          </a:ln>
        </p:spPr>
        <p:txBody>
          <a:bodyPr wrap="square" lIns="0" tIns="0" rIns="0" bIns="0" rtlCol="0"/>
          <a:lstStyle/>
          <a:p>
            <a:endParaRPr/>
          </a:p>
        </p:txBody>
      </p:sp>
      <p:sp>
        <p:nvSpPr>
          <p:cNvPr id="8" name="object 8"/>
          <p:cNvSpPr/>
          <p:nvPr/>
        </p:nvSpPr>
        <p:spPr>
          <a:xfrm>
            <a:off x="542925" y="3581019"/>
            <a:ext cx="0" cy="2983865"/>
          </a:xfrm>
          <a:custGeom>
            <a:avLst/>
            <a:gdLst/>
            <a:ahLst/>
            <a:cxnLst/>
            <a:rect l="l" t="t" r="r" b="b"/>
            <a:pathLst>
              <a:path h="2983865">
                <a:moveTo>
                  <a:pt x="0" y="0"/>
                </a:moveTo>
                <a:lnTo>
                  <a:pt x="0" y="2983496"/>
                </a:lnTo>
              </a:path>
            </a:pathLst>
          </a:custGeom>
          <a:ln w="12954">
            <a:solidFill>
              <a:srgbClr val="FFFFFF"/>
            </a:solidFill>
          </a:ln>
        </p:spPr>
        <p:txBody>
          <a:bodyPr wrap="square" lIns="0" tIns="0" rIns="0" bIns="0" rtlCol="0"/>
          <a:lstStyle/>
          <a:p>
            <a:endParaRPr/>
          </a:p>
        </p:txBody>
      </p:sp>
      <p:sp>
        <p:nvSpPr>
          <p:cNvPr id="9" name="object 9"/>
          <p:cNvSpPr/>
          <p:nvPr/>
        </p:nvSpPr>
        <p:spPr>
          <a:xfrm>
            <a:off x="3983354" y="3178682"/>
            <a:ext cx="0" cy="402590"/>
          </a:xfrm>
          <a:custGeom>
            <a:avLst/>
            <a:gdLst/>
            <a:ahLst/>
            <a:cxnLst/>
            <a:rect l="l" t="t" r="r" b="b"/>
            <a:pathLst>
              <a:path h="402589">
                <a:moveTo>
                  <a:pt x="0" y="0"/>
                </a:moveTo>
                <a:lnTo>
                  <a:pt x="0" y="402336"/>
                </a:lnTo>
              </a:path>
            </a:pathLst>
          </a:custGeom>
          <a:ln w="12954">
            <a:solidFill>
              <a:srgbClr val="000000"/>
            </a:solidFill>
          </a:ln>
        </p:spPr>
        <p:txBody>
          <a:bodyPr wrap="square" lIns="0" tIns="0" rIns="0" bIns="0" rtlCol="0"/>
          <a:lstStyle/>
          <a:p>
            <a:endParaRPr/>
          </a:p>
        </p:txBody>
      </p:sp>
      <p:sp>
        <p:nvSpPr>
          <p:cNvPr id="10" name="object 10"/>
          <p:cNvSpPr/>
          <p:nvPr/>
        </p:nvSpPr>
        <p:spPr>
          <a:xfrm>
            <a:off x="3983354" y="3581019"/>
            <a:ext cx="0" cy="2983865"/>
          </a:xfrm>
          <a:custGeom>
            <a:avLst/>
            <a:gdLst/>
            <a:ahLst/>
            <a:cxnLst/>
            <a:rect l="l" t="t" r="r" b="b"/>
            <a:pathLst>
              <a:path h="2983865">
                <a:moveTo>
                  <a:pt x="0" y="0"/>
                </a:moveTo>
                <a:lnTo>
                  <a:pt x="0" y="2983496"/>
                </a:lnTo>
              </a:path>
            </a:pathLst>
          </a:custGeom>
          <a:ln w="12954">
            <a:solidFill>
              <a:srgbClr val="FFFFFF"/>
            </a:solidFill>
          </a:ln>
        </p:spPr>
        <p:txBody>
          <a:bodyPr wrap="square" lIns="0" tIns="0" rIns="0" bIns="0" rtlCol="0"/>
          <a:lstStyle/>
          <a:p>
            <a:endParaRPr/>
          </a:p>
        </p:txBody>
      </p:sp>
      <p:sp>
        <p:nvSpPr>
          <p:cNvPr id="11" name="object 11"/>
          <p:cNvSpPr/>
          <p:nvPr/>
        </p:nvSpPr>
        <p:spPr>
          <a:xfrm>
            <a:off x="536829" y="3184779"/>
            <a:ext cx="3452495" cy="0"/>
          </a:xfrm>
          <a:custGeom>
            <a:avLst/>
            <a:gdLst/>
            <a:ahLst/>
            <a:cxnLst/>
            <a:rect l="l" t="t" r="r" b="b"/>
            <a:pathLst>
              <a:path w="3452495">
                <a:moveTo>
                  <a:pt x="0" y="0"/>
                </a:moveTo>
                <a:lnTo>
                  <a:pt x="3452291" y="0"/>
                </a:lnTo>
              </a:path>
            </a:pathLst>
          </a:custGeom>
          <a:ln w="12954">
            <a:solidFill>
              <a:srgbClr val="000000"/>
            </a:solidFill>
          </a:ln>
        </p:spPr>
        <p:txBody>
          <a:bodyPr wrap="square" lIns="0" tIns="0" rIns="0" bIns="0" rtlCol="0"/>
          <a:lstStyle/>
          <a:p>
            <a:endParaRPr/>
          </a:p>
        </p:txBody>
      </p:sp>
      <p:sp>
        <p:nvSpPr>
          <p:cNvPr id="12" name="object 12"/>
          <p:cNvSpPr/>
          <p:nvPr/>
        </p:nvSpPr>
        <p:spPr>
          <a:xfrm>
            <a:off x="536829" y="6558153"/>
            <a:ext cx="3452495" cy="0"/>
          </a:xfrm>
          <a:custGeom>
            <a:avLst/>
            <a:gdLst/>
            <a:ahLst/>
            <a:cxnLst/>
            <a:rect l="l" t="t" r="r" b="b"/>
            <a:pathLst>
              <a:path w="3452495">
                <a:moveTo>
                  <a:pt x="0" y="0"/>
                </a:moveTo>
                <a:lnTo>
                  <a:pt x="3452291" y="0"/>
                </a:lnTo>
              </a:path>
            </a:pathLst>
          </a:custGeom>
          <a:ln w="12954">
            <a:solidFill>
              <a:srgbClr val="FFFFFF"/>
            </a:solidFill>
          </a:ln>
        </p:spPr>
        <p:txBody>
          <a:bodyPr wrap="square" lIns="0" tIns="0" rIns="0" bIns="0" rtlCol="0"/>
          <a:lstStyle/>
          <a:p>
            <a:endParaRPr/>
          </a:p>
        </p:txBody>
      </p:sp>
      <p:sp>
        <p:nvSpPr>
          <p:cNvPr id="13" name="object 13"/>
          <p:cNvSpPr txBox="1"/>
          <p:nvPr/>
        </p:nvSpPr>
        <p:spPr>
          <a:xfrm>
            <a:off x="600358" y="3711406"/>
            <a:ext cx="2974975" cy="1803400"/>
          </a:xfrm>
          <a:prstGeom prst="rect">
            <a:avLst/>
          </a:prstGeom>
        </p:spPr>
        <p:txBody>
          <a:bodyPr vert="horz" wrap="square" lIns="0" tIns="0" rIns="0" bIns="0" rtlCol="0">
            <a:spAutoFit/>
          </a:bodyPr>
          <a:lstStyle/>
          <a:p>
            <a:pPr marL="12700" marR="5080" indent="1270">
              <a:lnSpc>
                <a:spcPct val="100000"/>
              </a:lnSpc>
            </a:pPr>
            <a:r>
              <a:rPr sz="2000" spc="-100">
                <a:solidFill>
                  <a:srgbClr val="FFFFFF"/>
                </a:solidFill>
                <a:latin typeface="Calibri"/>
                <a:cs typeface="Calibri"/>
              </a:rPr>
              <a:t>E</a:t>
            </a:r>
            <a:r>
              <a:rPr sz="2000" spc="-50">
                <a:solidFill>
                  <a:srgbClr val="FFFFFF"/>
                </a:solidFill>
                <a:latin typeface="Calibri"/>
                <a:cs typeface="Calibri"/>
              </a:rPr>
              <a:t>v</a:t>
            </a:r>
            <a:r>
              <a:rPr sz="2000" spc="-25">
                <a:solidFill>
                  <a:srgbClr val="FFFFFF"/>
                </a:solidFill>
                <a:latin typeface="Calibri"/>
                <a:cs typeface="Calibri"/>
              </a:rPr>
              <a:t>e</a:t>
            </a:r>
            <a:r>
              <a:rPr sz="2000" spc="-10">
                <a:solidFill>
                  <a:srgbClr val="FFFFFF"/>
                </a:solidFill>
                <a:latin typeface="Calibri"/>
                <a:cs typeface="Calibri"/>
              </a:rPr>
              <a:t>ry</a:t>
            </a:r>
            <a:r>
              <a:rPr sz="2000" spc="-25">
                <a:solidFill>
                  <a:srgbClr val="FFFFFF"/>
                </a:solidFill>
                <a:latin typeface="Calibri"/>
                <a:cs typeface="Calibri"/>
              </a:rPr>
              <a:t> </a:t>
            </a:r>
            <a:r>
              <a:rPr sz="2000" spc="-55">
                <a:solidFill>
                  <a:srgbClr val="FFFFFF"/>
                </a:solidFill>
                <a:latin typeface="Calibri"/>
                <a:cs typeface="Calibri"/>
              </a:rPr>
              <a:t>s</a:t>
            </a:r>
            <a:r>
              <a:rPr sz="2000" spc="-10">
                <a:solidFill>
                  <a:srgbClr val="FFFFFF"/>
                </a:solidFill>
                <a:latin typeface="Calibri"/>
                <a:cs typeface="Calibri"/>
              </a:rPr>
              <a:t>tu</a:t>
            </a:r>
            <a:r>
              <a:rPr sz="2000" spc="-20">
                <a:solidFill>
                  <a:srgbClr val="FFFFFF"/>
                </a:solidFill>
                <a:latin typeface="Calibri"/>
                <a:cs typeface="Calibri"/>
              </a:rPr>
              <a:t>d</a:t>
            </a:r>
            <a:r>
              <a:rPr sz="2000" spc="-10">
                <a:solidFill>
                  <a:srgbClr val="FFFFFF"/>
                </a:solidFill>
                <a:latin typeface="Calibri"/>
                <a:cs typeface="Calibri"/>
              </a:rPr>
              <a:t>e</a:t>
            </a:r>
            <a:r>
              <a:rPr sz="2000" spc="-50">
                <a:solidFill>
                  <a:srgbClr val="FFFFFF"/>
                </a:solidFill>
                <a:latin typeface="Calibri"/>
                <a:cs typeface="Calibri"/>
              </a:rPr>
              <a:t>n</a:t>
            </a:r>
            <a:r>
              <a:rPr sz="2000" spc="-10">
                <a:solidFill>
                  <a:srgbClr val="FFFFFF"/>
                </a:solidFill>
                <a:latin typeface="Calibri"/>
                <a:cs typeface="Calibri"/>
              </a:rPr>
              <a:t>t</a:t>
            </a:r>
            <a:r>
              <a:rPr sz="2000" spc="5">
                <a:solidFill>
                  <a:srgbClr val="FFFFFF"/>
                </a:solidFill>
                <a:latin typeface="Calibri"/>
                <a:cs typeface="Calibri"/>
              </a:rPr>
              <a:t> </a:t>
            </a:r>
            <a:r>
              <a:rPr sz="2000" spc="-50">
                <a:solidFill>
                  <a:srgbClr val="FFFFFF"/>
                </a:solidFill>
                <a:latin typeface="Calibri"/>
                <a:cs typeface="Calibri"/>
              </a:rPr>
              <a:t>g</a:t>
            </a:r>
            <a:r>
              <a:rPr sz="2000" spc="-30">
                <a:solidFill>
                  <a:srgbClr val="FFFFFF"/>
                </a:solidFill>
                <a:latin typeface="Calibri"/>
                <a:cs typeface="Calibri"/>
              </a:rPr>
              <a:t>ene</a:t>
            </a:r>
            <a:r>
              <a:rPr sz="2000" spc="-100">
                <a:solidFill>
                  <a:srgbClr val="FFFFFF"/>
                </a:solidFill>
                <a:latin typeface="Calibri"/>
                <a:cs typeface="Calibri"/>
              </a:rPr>
              <a:t>r</a:t>
            </a:r>
            <a:r>
              <a:rPr sz="2000" spc="-40">
                <a:solidFill>
                  <a:srgbClr val="FFFFFF"/>
                </a:solidFill>
                <a:latin typeface="Calibri"/>
                <a:cs typeface="Calibri"/>
              </a:rPr>
              <a:t>a</a:t>
            </a:r>
            <a:r>
              <a:rPr sz="2000" spc="-75">
                <a:solidFill>
                  <a:srgbClr val="FFFFFF"/>
                </a:solidFill>
                <a:latin typeface="Calibri"/>
                <a:cs typeface="Calibri"/>
              </a:rPr>
              <a:t>t</a:t>
            </a:r>
            <a:r>
              <a:rPr sz="2000" spc="-15">
                <a:solidFill>
                  <a:srgbClr val="FFFFFF"/>
                </a:solidFill>
                <a:latin typeface="Calibri"/>
                <a:cs typeface="Calibri"/>
              </a:rPr>
              <a:t>e</a:t>
            </a:r>
            <a:r>
              <a:rPr sz="2000" spc="-10">
                <a:solidFill>
                  <a:srgbClr val="FFFFFF"/>
                </a:solidFill>
                <a:latin typeface="Calibri"/>
                <a:cs typeface="Calibri"/>
              </a:rPr>
              <a:t>s</a:t>
            </a:r>
            <a:r>
              <a:rPr sz="2000">
                <a:solidFill>
                  <a:srgbClr val="FFFFFF"/>
                </a:solidFill>
                <a:latin typeface="Calibri"/>
                <a:cs typeface="Calibri"/>
              </a:rPr>
              <a:t> </a:t>
            </a:r>
            <a:r>
              <a:rPr sz="2000" spc="-10">
                <a:solidFill>
                  <a:srgbClr val="FFFFFF"/>
                </a:solidFill>
                <a:latin typeface="Calibri"/>
                <a:cs typeface="Calibri"/>
              </a:rPr>
              <a:t>a</a:t>
            </a:r>
            <a:r>
              <a:rPr sz="2000" spc="-5">
                <a:solidFill>
                  <a:srgbClr val="FFFFFF"/>
                </a:solidFill>
                <a:latin typeface="Calibri"/>
                <a:cs typeface="Calibri"/>
              </a:rPr>
              <a:t> </a:t>
            </a:r>
            <a:r>
              <a:rPr sz="2000" spc="-20">
                <a:solidFill>
                  <a:srgbClr val="FFFFFF"/>
                </a:solidFill>
                <a:latin typeface="Calibri"/>
                <a:cs typeface="Calibri"/>
              </a:rPr>
              <a:t>b</a:t>
            </a:r>
            <a:r>
              <a:rPr sz="2000" spc="-10">
                <a:solidFill>
                  <a:srgbClr val="FFFFFF"/>
                </a:solidFill>
                <a:latin typeface="Calibri"/>
                <a:cs typeface="Calibri"/>
              </a:rPr>
              <a:t>a</a:t>
            </a:r>
            <a:r>
              <a:rPr sz="2000" spc="-15">
                <a:solidFill>
                  <a:srgbClr val="FFFFFF"/>
                </a:solidFill>
                <a:latin typeface="Calibri"/>
                <a:cs typeface="Calibri"/>
              </a:rPr>
              <a:t>s</a:t>
            </a:r>
            <a:r>
              <a:rPr sz="2000" spc="-10">
                <a:solidFill>
                  <a:srgbClr val="FFFFFF"/>
                </a:solidFill>
                <a:latin typeface="Calibri"/>
                <a:cs typeface="Calibri"/>
              </a:rPr>
              <a:t>e </a:t>
            </a:r>
            <a:r>
              <a:rPr sz="2000" spc="-25">
                <a:solidFill>
                  <a:srgbClr val="FFFFFF"/>
                </a:solidFill>
                <a:latin typeface="Calibri"/>
                <a:cs typeface="Calibri"/>
              </a:rPr>
              <a:t>g</a:t>
            </a:r>
            <a:r>
              <a:rPr sz="2000" spc="-105">
                <a:solidFill>
                  <a:srgbClr val="FFFFFF"/>
                </a:solidFill>
                <a:latin typeface="Calibri"/>
                <a:cs typeface="Calibri"/>
              </a:rPr>
              <a:t>r</a:t>
            </a:r>
            <a:r>
              <a:rPr sz="2000" spc="-10">
                <a:solidFill>
                  <a:srgbClr val="FFFFFF"/>
                </a:solidFill>
                <a:latin typeface="Calibri"/>
                <a:cs typeface="Calibri"/>
              </a:rPr>
              <a:t>a</a:t>
            </a:r>
            <a:r>
              <a:rPr sz="2000" spc="-50">
                <a:solidFill>
                  <a:srgbClr val="FFFFFF"/>
                </a:solidFill>
                <a:latin typeface="Calibri"/>
                <a:cs typeface="Calibri"/>
              </a:rPr>
              <a:t>n</a:t>
            </a:r>
            <a:r>
              <a:rPr sz="2000" spc="-10">
                <a:solidFill>
                  <a:srgbClr val="FFFFFF"/>
                </a:solidFill>
                <a:latin typeface="Calibri"/>
                <a:cs typeface="Calibri"/>
              </a:rPr>
              <a:t>t</a:t>
            </a:r>
            <a:r>
              <a:rPr sz="2000">
                <a:solidFill>
                  <a:srgbClr val="FFFFFF"/>
                </a:solidFill>
                <a:latin typeface="Calibri"/>
                <a:cs typeface="Calibri"/>
              </a:rPr>
              <a:t> </a:t>
            </a:r>
            <a:r>
              <a:rPr sz="2000" spc="-15">
                <a:solidFill>
                  <a:srgbClr val="FFFFFF"/>
                </a:solidFill>
                <a:latin typeface="Calibri"/>
                <a:cs typeface="Calibri"/>
              </a:rPr>
              <a:t>w</a:t>
            </a:r>
            <a:r>
              <a:rPr sz="2000" spc="-20">
                <a:solidFill>
                  <a:srgbClr val="FFFFFF"/>
                </a:solidFill>
                <a:latin typeface="Calibri"/>
                <a:cs typeface="Calibri"/>
              </a:rPr>
              <a:t>h</a:t>
            </a:r>
            <a:r>
              <a:rPr sz="2000" spc="-15">
                <a:solidFill>
                  <a:srgbClr val="FFFFFF"/>
                </a:solidFill>
                <a:latin typeface="Calibri"/>
                <a:cs typeface="Calibri"/>
              </a:rPr>
              <a:t>i</a:t>
            </a:r>
            <a:r>
              <a:rPr sz="2000" spc="-30">
                <a:solidFill>
                  <a:srgbClr val="FFFFFF"/>
                </a:solidFill>
                <a:latin typeface="Calibri"/>
                <a:cs typeface="Calibri"/>
              </a:rPr>
              <a:t>c</a:t>
            </a:r>
            <a:r>
              <a:rPr sz="2000" spc="-15">
                <a:solidFill>
                  <a:srgbClr val="FFFFFF"/>
                </a:solidFill>
                <a:latin typeface="Calibri"/>
                <a:cs typeface="Calibri"/>
              </a:rPr>
              <a:t>h</a:t>
            </a:r>
            <a:r>
              <a:rPr sz="2000" spc="25">
                <a:solidFill>
                  <a:srgbClr val="FFFFFF"/>
                </a:solidFill>
                <a:latin typeface="Calibri"/>
                <a:cs typeface="Calibri"/>
              </a:rPr>
              <a:t> </a:t>
            </a:r>
            <a:r>
              <a:rPr sz="2000" spc="-15">
                <a:solidFill>
                  <a:srgbClr val="FFFFFF"/>
                </a:solidFill>
                <a:latin typeface="Calibri"/>
                <a:cs typeface="Calibri"/>
              </a:rPr>
              <a:t>fun</a:t>
            </a:r>
            <a:r>
              <a:rPr sz="2000" spc="-10">
                <a:solidFill>
                  <a:srgbClr val="FFFFFF"/>
                </a:solidFill>
                <a:latin typeface="Calibri"/>
                <a:cs typeface="Calibri"/>
              </a:rPr>
              <a:t>ds</a:t>
            </a:r>
            <a:r>
              <a:rPr sz="2000" spc="5">
                <a:solidFill>
                  <a:srgbClr val="FFFFFF"/>
                </a:solidFill>
                <a:latin typeface="Calibri"/>
                <a:cs typeface="Calibri"/>
              </a:rPr>
              <a:t> </a:t>
            </a:r>
            <a:r>
              <a:rPr sz="2000" spc="-25">
                <a:solidFill>
                  <a:srgbClr val="FFFFFF"/>
                </a:solidFill>
                <a:latin typeface="Calibri"/>
                <a:cs typeface="Calibri"/>
              </a:rPr>
              <a:t>b</a:t>
            </a:r>
            <a:r>
              <a:rPr sz="2000" spc="-15">
                <a:solidFill>
                  <a:srgbClr val="FFFFFF"/>
                </a:solidFill>
                <a:latin typeface="Calibri"/>
                <a:cs typeface="Calibri"/>
              </a:rPr>
              <a:t>a</a:t>
            </a:r>
            <a:r>
              <a:rPr sz="2000" spc="-10">
                <a:solidFill>
                  <a:srgbClr val="FFFFFF"/>
                </a:solidFill>
                <a:latin typeface="Calibri"/>
                <a:cs typeface="Calibri"/>
              </a:rPr>
              <a:t>sic</a:t>
            </a:r>
            <a:r>
              <a:rPr sz="2000" spc="-5">
                <a:solidFill>
                  <a:srgbClr val="FFFFFF"/>
                </a:solidFill>
                <a:latin typeface="Calibri"/>
                <a:cs typeface="Calibri"/>
              </a:rPr>
              <a:t> </a:t>
            </a:r>
            <a:r>
              <a:rPr sz="2000" spc="-30">
                <a:solidFill>
                  <a:srgbClr val="FFFFFF"/>
                </a:solidFill>
                <a:latin typeface="Calibri"/>
                <a:cs typeface="Calibri"/>
              </a:rPr>
              <a:t>ed</a:t>
            </a:r>
            <a:r>
              <a:rPr sz="2000" spc="-20">
                <a:solidFill>
                  <a:srgbClr val="FFFFFF"/>
                </a:solidFill>
                <a:latin typeface="Calibri"/>
                <a:cs typeface="Calibri"/>
              </a:rPr>
              <a:t>u</a:t>
            </a:r>
            <a:r>
              <a:rPr sz="2000" spc="-40">
                <a:solidFill>
                  <a:srgbClr val="FFFFFF"/>
                </a:solidFill>
                <a:latin typeface="Calibri"/>
                <a:cs typeface="Calibri"/>
              </a:rPr>
              <a:t>ca</a:t>
            </a:r>
            <a:r>
              <a:rPr sz="2000" spc="-10">
                <a:solidFill>
                  <a:srgbClr val="FFFFFF"/>
                </a:solidFill>
                <a:latin typeface="Calibri"/>
                <a:cs typeface="Calibri"/>
              </a:rPr>
              <a:t>t</a:t>
            </a:r>
            <a:r>
              <a:rPr sz="2000" spc="-15">
                <a:solidFill>
                  <a:srgbClr val="FFFFFF"/>
                </a:solidFill>
                <a:latin typeface="Calibri"/>
                <a:cs typeface="Calibri"/>
              </a:rPr>
              <a:t>i</a:t>
            </a:r>
            <a:r>
              <a:rPr sz="2000" spc="-20">
                <a:solidFill>
                  <a:srgbClr val="FFFFFF"/>
                </a:solidFill>
                <a:latin typeface="Calibri"/>
                <a:cs typeface="Calibri"/>
              </a:rPr>
              <a:t>o</a:t>
            </a:r>
            <a:r>
              <a:rPr sz="2000" spc="-25">
                <a:solidFill>
                  <a:srgbClr val="FFFFFF"/>
                </a:solidFill>
                <a:latin typeface="Calibri"/>
                <a:cs typeface="Calibri"/>
              </a:rPr>
              <a:t>n</a:t>
            </a:r>
            <a:r>
              <a:rPr sz="2000" spc="-15">
                <a:solidFill>
                  <a:srgbClr val="FFFFFF"/>
                </a:solidFill>
                <a:latin typeface="Calibri"/>
                <a:cs typeface="Calibri"/>
              </a:rPr>
              <a:t>a</a:t>
            </a:r>
            <a:r>
              <a:rPr sz="2000">
                <a:solidFill>
                  <a:srgbClr val="FFFFFF"/>
                </a:solidFill>
                <a:latin typeface="Calibri"/>
                <a:cs typeface="Calibri"/>
              </a:rPr>
              <a:t>l</a:t>
            </a:r>
            <a:r>
              <a:rPr sz="2000" spc="30">
                <a:solidFill>
                  <a:srgbClr val="FFFFFF"/>
                </a:solidFill>
                <a:latin typeface="Calibri"/>
                <a:cs typeface="Calibri"/>
              </a:rPr>
              <a:t> </a:t>
            </a:r>
            <a:r>
              <a:rPr sz="2000" spc="-60">
                <a:solidFill>
                  <a:srgbClr val="FFFFFF"/>
                </a:solidFill>
                <a:latin typeface="Calibri"/>
                <a:cs typeface="Calibri"/>
              </a:rPr>
              <a:t>c</a:t>
            </a:r>
            <a:r>
              <a:rPr sz="2000" spc="-20">
                <a:solidFill>
                  <a:srgbClr val="FFFFFF"/>
                </a:solidFill>
                <a:latin typeface="Calibri"/>
                <a:cs typeface="Calibri"/>
              </a:rPr>
              <a:t>o</a:t>
            </a:r>
            <a:r>
              <a:rPr sz="2000" spc="-55">
                <a:solidFill>
                  <a:srgbClr val="FFFFFF"/>
                </a:solidFill>
                <a:latin typeface="Calibri"/>
                <a:cs typeface="Calibri"/>
              </a:rPr>
              <a:t>s</a:t>
            </a:r>
            <a:r>
              <a:rPr sz="2000" spc="-20">
                <a:solidFill>
                  <a:srgbClr val="FFFFFF"/>
                </a:solidFill>
                <a:latin typeface="Calibri"/>
                <a:cs typeface="Calibri"/>
              </a:rPr>
              <a:t>t</a:t>
            </a:r>
            <a:r>
              <a:rPr sz="2000" spc="-25">
                <a:solidFill>
                  <a:srgbClr val="FFFFFF"/>
                </a:solidFill>
                <a:latin typeface="Calibri"/>
                <a:cs typeface="Calibri"/>
              </a:rPr>
              <a:t>s</a:t>
            </a:r>
            <a:r>
              <a:rPr sz="2000" spc="-5">
                <a:solidFill>
                  <a:srgbClr val="FFFFFF"/>
                </a:solidFill>
                <a:latin typeface="Calibri"/>
                <a:cs typeface="Calibri"/>
              </a:rPr>
              <a:t>,</a:t>
            </a:r>
            <a:r>
              <a:rPr sz="2000" spc="20">
                <a:solidFill>
                  <a:srgbClr val="FFFFFF"/>
                </a:solidFill>
                <a:latin typeface="Calibri"/>
                <a:cs typeface="Calibri"/>
              </a:rPr>
              <a:t> </a:t>
            </a:r>
            <a:r>
              <a:rPr sz="2000" spc="-20">
                <a:solidFill>
                  <a:srgbClr val="FFFFFF"/>
                </a:solidFill>
                <a:latin typeface="Calibri"/>
                <a:cs typeface="Calibri"/>
              </a:rPr>
              <a:t>su</a:t>
            </a:r>
            <a:r>
              <a:rPr sz="2000" spc="-30">
                <a:solidFill>
                  <a:srgbClr val="FFFFFF"/>
                </a:solidFill>
                <a:latin typeface="Calibri"/>
                <a:cs typeface="Calibri"/>
              </a:rPr>
              <a:t>c</a:t>
            </a:r>
            <a:r>
              <a:rPr sz="2000" spc="-15">
                <a:solidFill>
                  <a:srgbClr val="FFFFFF"/>
                </a:solidFill>
                <a:latin typeface="Calibri"/>
                <a:cs typeface="Calibri"/>
              </a:rPr>
              <a:t>h</a:t>
            </a:r>
            <a:r>
              <a:rPr sz="2000" spc="-5">
                <a:solidFill>
                  <a:srgbClr val="FFFFFF"/>
                </a:solidFill>
                <a:latin typeface="Calibri"/>
                <a:cs typeface="Calibri"/>
              </a:rPr>
              <a:t> </a:t>
            </a:r>
            <a:r>
              <a:rPr sz="2000" spc="-10">
                <a:solidFill>
                  <a:srgbClr val="FFFFFF"/>
                </a:solidFill>
                <a:latin typeface="Calibri"/>
                <a:cs typeface="Calibri"/>
              </a:rPr>
              <a:t>a</a:t>
            </a:r>
            <a:r>
              <a:rPr sz="2000" spc="-25">
                <a:solidFill>
                  <a:srgbClr val="FFFFFF"/>
                </a:solidFill>
                <a:latin typeface="Calibri"/>
                <a:cs typeface="Calibri"/>
              </a:rPr>
              <a:t>s:</a:t>
            </a:r>
            <a:r>
              <a:rPr sz="2000" spc="-20">
                <a:solidFill>
                  <a:srgbClr val="FFFFFF"/>
                </a:solidFill>
                <a:latin typeface="Calibri"/>
                <a:cs typeface="Calibri"/>
              </a:rPr>
              <a:t> </a:t>
            </a:r>
            <a:r>
              <a:rPr sz="2000" spc="-30">
                <a:solidFill>
                  <a:srgbClr val="FFFFFF"/>
                </a:solidFill>
                <a:latin typeface="Calibri"/>
                <a:cs typeface="Calibri"/>
              </a:rPr>
              <a:t>em</a:t>
            </a:r>
            <a:r>
              <a:rPr sz="2000" spc="-10">
                <a:solidFill>
                  <a:srgbClr val="FFFFFF"/>
                </a:solidFill>
                <a:latin typeface="Calibri"/>
                <a:cs typeface="Calibri"/>
              </a:rPr>
              <a:t>pl</a:t>
            </a:r>
            <a:r>
              <a:rPr sz="2000" spc="-40">
                <a:solidFill>
                  <a:srgbClr val="FFFFFF"/>
                </a:solidFill>
                <a:latin typeface="Calibri"/>
                <a:cs typeface="Calibri"/>
              </a:rPr>
              <a:t>o</a:t>
            </a:r>
            <a:r>
              <a:rPr sz="2000" spc="-70">
                <a:solidFill>
                  <a:srgbClr val="FFFFFF"/>
                </a:solidFill>
                <a:latin typeface="Calibri"/>
                <a:cs typeface="Calibri"/>
              </a:rPr>
              <a:t>y</a:t>
            </a:r>
            <a:r>
              <a:rPr sz="2000" spc="-25">
                <a:solidFill>
                  <a:srgbClr val="FFFFFF"/>
                </a:solidFill>
                <a:latin typeface="Calibri"/>
                <a:cs typeface="Calibri"/>
              </a:rPr>
              <a:t>e</a:t>
            </a:r>
            <a:r>
              <a:rPr sz="2000" spc="-10">
                <a:solidFill>
                  <a:srgbClr val="FFFFFF"/>
                </a:solidFill>
                <a:latin typeface="Calibri"/>
                <a:cs typeface="Calibri"/>
              </a:rPr>
              <a:t>e</a:t>
            </a:r>
            <a:r>
              <a:rPr sz="2000" spc="10">
                <a:solidFill>
                  <a:srgbClr val="FFFFFF"/>
                </a:solidFill>
                <a:latin typeface="Calibri"/>
                <a:cs typeface="Calibri"/>
              </a:rPr>
              <a:t> </a:t>
            </a:r>
            <a:r>
              <a:rPr sz="2000" spc="-20">
                <a:solidFill>
                  <a:srgbClr val="FFFFFF"/>
                </a:solidFill>
                <a:latin typeface="Calibri"/>
                <a:cs typeface="Calibri"/>
              </a:rPr>
              <a:t>s</a:t>
            </a:r>
            <a:r>
              <a:rPr sz="2000" spc="-10">
                <a:solidFill>
                  <a:srgbClr val="FFFFFF"/>
                </a:solidFill>
                <a:latin typeface="Calibri"/>
                <a:cs typeface="Calibri"/>
              </a:rPr>
              <a:t>alar</a:t>
            </a:r>
            <a:r>
              <a:rPr sz="2000" spc="-15">
                <a:solidFill>
                  <a:srgbClr val="FFFFFF"/>
                </a:solidFill>
                <a:latin typeface="Calibri"/>
                <a:cs typeface="Calibri"/>
              </a:rPr>
              <a:t>ies</a:t>
            </a:r>
            <a:r>
              <a:rPr sz="2000" spc="-5">
                <a:solidFill>
                  <a:srgbClr val="FFFFFF"/>
                </a:solidFill>
                <a:latin typeface="Calibri"/>
                <a:cs typeface="Calibri"/>
              </a:rPr>
              <a:t>,</a:t>
            </a:r>
            <a:r>
              <a:rPr sz="2000" spc="15">
                <a:solidFill>
                  <a:srgbClr val="FFFFFF"/>
                </a:solidFill>
                <a:latin typeface="Calibri"/>
                <a:cs typeface="Calibri"/>
              </a:rPr>
              <a:t> </a:t>
            </a:r>
            <a:r>
              <a:rPr sz="2000" spc="-25">
                <a:solidFill>
                  <a:srgbClr val="FFFFFF"/>
                </a:solidFill>
                <a:latin typeface="Calibri"/>
                <a:cs typeface="Calibri"/>
              </a:rPr>
              <a:t>b</a:t>
            </a:r>
            <a:r>
              <a:rPr sz="2000" spc="-20">
                <a:solidFill>
                  <a:srgbClr val="FFFFFF"/>
                </a:solidFill>
                <a:latin typeface="Calibri"/>
                <a:cs typeface="Calibri"/>
              </a:rPr>
              <a:t>u</a:t>
            </a:r>
            <a:r>
              <a:rPr sz="2000" spc="-10">
                <a:solidFill>
                  <a:srgbClr val="FFFFFF"/>
                </a:solidFill>
                <a:latin typeface="Calibri"/>
                <a:cs typeface="Calibri"/>
              </a:rPr>
              <a:t>ildi</a:t>
            </a:r>
            <a:r>
              <a:rPr sz="2000" spc="-5">
                <a:solidFill>
                  <a:srgbClr val="FFFFFF"/>
                </a:solidFill>
                <a:latin typeface="Calibri"/>
                <a:cs typeface="Calibri"/>
              </a:rPr>
              <a:t>n</a:t>
            </a:r>
            <a:r>
              <a:rPr sz="2000" spc="-10">
                <a:solidFill>
                  <a:srgbClr val="FFFFFF"/>
                </a:solidFill>
                <a:latin typeface="Calibri"/>
                <a:cs typeface="Calibri"/>
              </a:rPr>
              <a:t>g</a:t>
            </a:r>
            <a:r>
              <a:rPr sz="2000" spc="-5">
                <a:solidFill>
                  <a:srgbClr val="FFFFFF"/>
                </a:solidFill>
                <a:latin typeface="Calibri"/>
                <a:cs typeface="Calibri"/>
              </a:rPr>
              <a:t> </a:t>
            </a:r>
            <a:r>
              <a:rPr sz="2000" spc="-60">
                <a:solidFill>
                  <a:srgbClr val="FFFFFF"/>
                </a:solidFill>
                <a:latin typeface="Calibri"/>
                <a:cs typeface="Calibri"/>
              </a:rPr>
              <a:t>c</a:t>
            </a:r>
            <a:r>
              <a:rPr sz="2000" spc="-20">
                <a:solidFill>
                  <a:srgbClr val="FFFFFF"/>
                </a:solidFill>
                <a:latin typeface="Calibri"/>
                <a:cs typeface="Calibri"/>
              </a:rPr>
              <a:t>o</a:t>
            </a:r>
            <a:r>
              <a:rPr sz="2000" spc="-55">
                <a:solidFill>
                  <a:srgbClr val="FFFFFF"/>
                </a:solidFill>
                <a:latin typeface="Calibri"/>
                <a:cs typeface="Calibri"/>
              </a:rPr>
              <a:t>s</a:t>
            </a:r>
            <a:r>
              <a:rPr sz="2000" spc="-20">
                <a:solidFill>
                  <a:srgbClr val="FFFFFF"/>
                </a:solidFill>
                <a:latin typeface="Calibri"/>
                <a:cs typeface="Calibri"/>
              </a:rPr>
              <a:t>t</a:t>
            </a:r>
            <a:r>
              <a:rPr sz="2000" spc="-25">
                <a:solidFill>
                  <a:srgbClr val="FFFFFF"/>
                </a:solidFill>
                <a:latin typeface="Calibri"/>
                <a:cs typeface="Calibri"/>
              </a:rPr>
              <a:t>s</a:t>
            </a:r>
            <a:r>
              <a:rPr sz="2000" spc="-5">
                <a:solidFill>
                  <a:srgbClr val="FFFFFF"/>
                </a:solidFill>
                <a:latin typeface="Calibri"/>
                <a:cs typeface="Calibri"/>
              </a:rPr>
              <a:t>,</a:t>
            </a:r>
            <a:r>
              <a:rPr sz="2000" spc="10">
                <a:solidFill>
                  <a:srgbClr val="FFFFFF"/>
                </a:solidFill>
                <a:latin typeface="Calibri"/>
                <a:cs typeface="Calibri"/>
              </a:rPr>
              <a:t> </a:t>
            </a:r>
            <a:r>
              <a:rPr sz="2000" spc="-10">
                <a:solidFill>
                  <a:srgbClr val="FFFFFF"/>
                </a:solidFill>
                <a:latin typeface="Calibri"/>
                <a:cs typeface="Calibri"/>
              </a:rPr>
              <a:t>a</a:t>
            </a:r>
            <a:r>
              <a:rPr sz="2000" spc="-20">
                <a:solidFill>
                  <a:srgbClr val="FFFFFF"/>
                </a:solidFill>
                <a:latin typeface="Calibri"/>
                <a:cs typeface="Calibri"/>
              </a:rPr>
              <a:t>n</a:t>
            </a:r>
            <a:r>
              <a:rPr sz="2000" spc="-15">
                <a:solidFill>
                  <a:srgbClr val="FFFFFF"/>
                </a:solidFill>
                <a:latin typeface="Calibri"/>
                <a:cs typeface="Calibri"/>
              </a:rPr>
              <a:t>d</a:t>
            </a:r>
            <a:r>
              <a:rPr sz="2000" spc="10">
                <a:solidFill>
                  <a:srgbClr val="FFFFFF"/>
                </a:solidFill>
                <a:latin typeface="Calibri"/>
                <a:cs typeface="Calibri"/>
              </a:rPr>
              <a:t> </a:t>
            </a:r>
            <a:r>
              <a:rPr sz="2000" spc="-15">
                <a:solidFill>
                  <a:srgbClr val="FFFFFF"/>
                </a:solidFill>
                <a:latin typeface="Calibri"/>
                <a:cs typeface="Calibri"/>
              </a:rPr>
              <a:t>i</a:t>
            </a:r>
            <a:r>
              <a:rPr sz="2000" spc="-20">
                <a:solidFill>
                  <a:srgbClr val="FFFFFF"/>
                </a:solidFill>
                <a:latin typeface="Calibri"/>
                <a:cs typeface="Calibri"/>
              </a:rPr>
              <a:t>n</a:t>
            </a:r>
            <a:r>
              <a:rPr sz="2000" spc="-55">
                <a:solidFill>
                  <a:srgbClr val="FFFFFF"/>
                </a:solidFill>
                <a:latin typeface="Calibri"/>
                <a:cs typeface="Calibri"/>
              </a:rPr>
              <a:t>s</a:t>
            </a:r>
            <a:r>
              <a:rPr sz="2000" spc="-10">
                <a:solidFill>
                  <a:srgbClr val="FFFFFF"/>
                </a:solidFill>
                <a:latin typeface="Calibri"/>
                <a:cs typeface="Calibri"/>
              </a:rPr>
              <a:t>t</a:t>
            </a:r>
            <a:r>
              <a:rPr sz="2000" spc="-25">
                <a:solidFill>
                  <a:srgbClr val="FFFFFF"/>
                </a:solidFill>
                <a:latin typeface="Calibri"/>
                <a:cs typeface="Calibri"/>
              </a:rPr>
              <a:t>ru</a:t>
            </a:r>
            <a:r>
              <a:rPr sz="2000" spc="-10">
                <a:solidFill>
                  <a:srgbClr val="FFFFFF"/>
                </a:solidFill>
                <a:latin typeface="Calibri"/>
                <a:cs typeface="Calibri"/>
              </a:rPr>
              <a:t>c</a:t>
            </a:r>
            <a:r>
              <a:rPr sz="2000" spc="-15">
                <a:solidFill>
                  <a:srgbClr val="FFFFFF"/>
                </a:solidFill>
                <a:latin typeface="Calibri"/>
                <a:cs typeface="Calibri"/>
              </a:rPr>
              <a:t>t</a:t>
            </a:r>
            <a:r>
              <a:rPr sz="2000" spc="-20">
                <a:solidFill>
                  <a:srgbClr val="FFFFFF"/>
                </a:solidFill>
                <a:latin typeface="Calibri"/>
                <a:cs typeface="Calibri"/>
              </a:rPr>
              <a:t>io</a:t>
            </a:r>
            <a:r>
              <a:rPr sz="2000" spc="-25">
                <a:solidFill>
                  <a:srgbClr val="FFFFFF"/>
                </a:solidFill>
                <a:latin typeface="Calibri"/>
                <a:cs typeface="Calibri"/>
              </a:rPr>
              <a:t>n</a:t>
            </a:r>
            <a:r>
              <a:rPr sz="2000" spc="-10">
                <a:solidFill>
                  <a:srgbClr val="FFFFFF"/>
                </a:solidFill>
                <a:latin typeface="Calibri"/>
                <a:cs typeface="Calibri"/>
              </a:rPr>
              <a:t>a</a:t>
            </a:r>
            <a:r>
              <a:rPr sz="2000">
                <a:solidFill>
                  <a:srgbClr val="FFFFFF"/>
                </a:solidFill>
                <a:latin typeface="Calibri"/>
                <a:cs typeface="Calibri"/>
              </a:rPr>
              <a:t>l </a:t>
            </a:r>
            <a:r>
              <a:rPr sz="2000" spc="-20">
                <a:solidFill>
                  <a:srgbClr val="FFFFFF"/>
                </a:solidFill>
                <a:latin typeface="Calibri"/>
                <a:cs typeface="Calibri"/>
              </a:rPr>
              <a:t>m</a:t>
            </a:r>
            <a:r>
              <a:rPr sz="2000" spc="-40">
                <a:solidFill>
                  <a:srgbClr val="FFFFFF"/>
                </a:solidFill>
                <a:latin typeface="Calibri"/>
                <a:cs typeface="Calibri"/>
              </a:rPr>
              <a:t>a</a:t>
            </a:r>
            <a:r>
              <a:rPr sz="2000" spc="-65">
                <a:solidFill>
                  <a:srgbClr val="FFFFFF"/>
                </a:solidFill>
                <a:latin typeface="Calibri"/>
                <a:cs typeface="Calibri"/>
              </a:rPr>
              <a:t>t</a:t>
            </a:r>
            <a:r>
              <a:rPr sz="2000" spc="-10">
                <a:solidFill>
                  <a:srgbClr val="FFFFFF"/>
                </a:solidFill>
                <a:latin typeface="Calibri"/>
                <a:cs typeface="Calibri"/>
              </a:rPr>
              <a:t>e</a:t>
            </a:r>
            <a:r>
              <a:rPr sz="2000" spc="-15">
                <a:solidFill>
                  <a:srgbClr val="FFFFFF"/>
                </a:solidFill>
                <a:latin typeface="Calibri"/>
                <a:cs typeface="Calibri"/>
              </a:rPr>
              <a:t>ri</a:t>
            </a:r>
            <a:r>
              <a:rPr sz="2000" spc="-5">
                <a:solidFill>
                  <a:srgbClr val="FFFFFF"/>
                </a:solidFill>
                <a:latin typeface="Calibri"/>
                <a:cs typeface="Calibri"/>
              </a:rPr>
              <a:t>al</a:t>
            </a:r>
            <a:r>
              <a:rPr sz="2000" spc="-20">
                <a:solidFill>
                  <a:srgbClr val="FFFFFF"/>
                </a:solidFill>
                <a:latin typeface="Calibri"/>
                <a:cs typeface="Calibri"/>
              </a:rPr>
              <a:t>s.</a:t>
            </a:r>
            <a:endParaRPr sz="2000">
              <a:latin typeface="Calibri"/>
              <a:cs typeface="Calibri"/>
            </a:endParaRPr>
          </a:p>
        </p:txBody>
      </p:sp>
      <p:sp>
        <p:nvSpPr>
          <p:cNvPr id="14" name="object 14"/>
          <p:cNvSpPr txBox="1"/>
          <p:nvPr/>
        </p:nvSpPr>
        <p:spPr>
          <a:xfrm>
            <a:off x="1522217" y="3294501"/>
            <a:ext cx="1263015" cy="279400"/>
          </a:xfrm>
          <a:prstGeom prst="rect">
            <a:avLst/>
          </a:prstGeom>
        </p:spPr>
        <p:txBody>
          <a:bodyPr vert="horz" wrap="square" lIns="0" tIns="0" rIns="0" bIns="0" rtlCol="0">
            <a:spAutoFit/>
          </a:bodyPr>
          <a:lstStyle/>
          <a:p>
            <a:pPr marL="12700">
              <a:lnSpc>
                <a:spcPct val="100000"/>
              </a:lnSpc>
            </a:pPr>
            <a:r>
              <a:rPr sz="2000" b="1" spc="-15">
                <a:latin typeface="Calibri"/>
                <a:cs typeface="Calibri"/>
              </a:rPr>
              <a:t>Ba</a:t>
            </a:r>
            <a:r>
              <a:rPr sz="2000" b="1" spc="-10">
                <a:latin typeface="Calibri"/>
                <a:cs typeface="Calibri"/>
              </a:rPr>
              <a:t>se</a:t>
            </a:r>
            <a:r>
              <a:rPr sz="2000" b="1" spc="10">
                <a:latin typeface="Calibri"/>
                <a:cs typeface="Calibri"/>
              </a:rPr>
              <a:t> </a:t>
            </a:r>
            <a:r>
              <a:rPr sz="2000" b="1" spc="-25">
                <a:latin typeface="Calibri"/>
                <a:cs typeface="Calibri"/>
              </a:rPr>
              <a:t>G</a:t>
            </a:r>
            <a:r>
              <a:rPr sz="2000" b="1" spc="-105">
                <a:latin typeface="Calibri"/>
                <a:cs typeface="Calibri"/>
              </a:rPr>
              <a:t>r</a:t>
            </a:r>
            <a:r>
              <a:rPr sz="2000" b="1" spc="-15">
                <a:latin typeface="Calibri"/>
                <a:cs typeface="Calibri"/>
              </a:rPr>
              <a:t>a</a:t>
            </a:r>
            <a:r>
              <a:rPr sz="2000" b="1" spc="-65">
                <a:latin typeface="Calibri"/>
                <a:cs typeface="Calibri"/>
              </a:rPr>
              <a:t>n</a:t>
            </a:r>
            <a:r>
              <a:rPr sz="2000" b="1" spc="-15">
                <a:latin typeface="Calibri"/>
                <a:cs typeface="Calibri"/>
              </a:rPr>
              <a:t>t</a:t>
            </a:r>
            <a:r>
              <a:rPr sz="2000" b="1" spc="-10">
                <a:latin typeface="Calibri"/>
                <a:cs typeface="Calibri"/>
              </a:rPr>
              <a:t>s</a:t>
            </a:r>
            <a:endParaRPr sz="2000">
              <a:latin typeface="Calibri"/>
              <a:cs typeface="Calibri"/>
            </a:endParaRPr>
          </a:p>
        </p:txBody>
      </p:sp>
      <p:sp>
        <p:nvSpPr>
          <p:cNvPr id="15" name="object 15"/>
          <p:cNvSpPr txBox="1"/>
          <p:nvPr/>
        </p:nvSpPr>
        <p:spPr>
          <a:xfrm>
            <a:off x="8420100" y="3602735"/>
            <a:ext cx="3387090" cy="3004185"/>
          </a:xfrm>
          <a:prstGeom prst="rect">
            <a:avLst/>
          </a:prstGeom>
        </p:spPr>
        <p:txBody>
          <a:bodyPr vert="horz" wrap="square" lIns="0" tIns="0" rIns="0" bIns="0" rtlCol="0">
            <a:spAutoFit/>
          </a:bodyPr>
          <a:lstStyle/>
          <a:p>
            <a:pPr marR="528955" algn="r">
              <a:lnSpc>
                <a:spcPct val="100000"/>
              </a:lnSpc>
            </a:pPr>
            <a:r>
              <a:rPr sz="1200" spc="-10">
                <a:solidFill>
                  <a:srgbClr val="898989"/>
                </a:solidFill>
                <a:latin typeface="Calibri"/>
                <a:cs typeface="Calibri"/>
              </a:rPr>
              <a:t>4</a:t>
            </a:r>
            <a:endParaRPr sz="1200">
              <a:latin typeface="Calibri"/>
              <a:cs typeface="Calibri"/>
            </a:endParaRPr>
          </a:p>
        </p:txBody>
      </p:sp>
      <p:sp>
        <p:nvSpPr>
          <p:cNvPr id="16" name="object 16"/>
          <p:cNvSpPr/>
          <p:nvPr/>
        </p:nvSpPr>
        <p:spPr>
          <a:xfrm>
            <a:off x="8420100" y="3206495"/>
            <a:ext cx="3387090" cy="396240"/>
          </a:xfrm>
          <a:custGeom>
            <a:avLst/>
            <a:gdLst/>
            <a:ahLst/>
            <a:cxnLst/>
            <a:rect l="l" t="t" r="r" b="b"/>
            <a:pathLst>
              <a:path w="3387090" h="396239">
                <a:moveTo>
                  <a:pt x="0" y="396239"/>
                </a:moveTo>
                <a:lnTo>
                  <a:pt x="3386582" y="396239"/>
                </a:lnTo>
                <a:lnTo>
                  <a:pt x="3386582" y="0"/>
                </a:lnTo>
                <a:lnTo>
                  <a:pt x="0" y="0"/>
                </a:lnTo>
                <a:lnTo>
                  <a:pt x="0" y="396239"/>
                </a:lnTo>
                <a:close/>
              </a:path>
            </a:pathLst>
          </a:custGeom>
          <a:solidFill>
            <a:srgbClr val="F3796F"/>
          </a:solidFill>
        </p:spPr>
        <p:txBody>
          <a:bodyPr wrap="square" lIns="0" tIns="0" rIns="0" bIns="0" rtlCol="0"/>
          <a:lstStyle/>
          <a:p>
            <a:endParaRPr/>
          </a:p>
        </p:txBody>
      </p:sp>
      <p:sp>
        <p:nvSpPr>
          <p:cNvPr id="17" name="object 17"/>
          <p:cNvSpPr/>
          <p:nvPr/>
        </p:nvSpPr>
        <p:spPr>
          <a:xfrm>
            <a:off x="8420100" y="3602735"/>
            <a:ext cx="3387090" cy="3004185"/>
          </a:xfrm>
          <a:custGeom>
            <a:avLst/>
            <a:gdLst/>
            <a:ahLst/>
            <a:cxnLst/>
            <a:rect l="l" t="t" r="r" b="b"/>
            <a:pathLst>
              <a:path w="3387090" h="3004184">
                <a:moveTo>
                  <a:pt x="0" y="3003677"/>
                </a:moveTo>
                <a:lnTo>
                  <a:pt x="3386582" y="3003677"/>
                </a:lnTo>
                <a:lnTo>
                  <a:pt x="3386582" y="0"/>
                </a:lnTo>
                <a:lnTo>
                  <a:pt x="0" y="0"/>
                </a:lnTo>
                <a:lnTo>
                  <a:pt x="0" y="3003677"/>
                </a:lnTo>
                <a:close/>
              </a:path>
            </a:pathLst>
          </a:custGeom>
          <a:solidFill>
            <a:srgbClr val="2B63A3"/>
          </a:solidFill>
        </p:spPr>
        <p:txBody>
          <a:bodyPr wrap="square" lIns="0" tIns="0" rIns="0" bIns="0" rtlCol="0"/>
          <a:lstStyle/>
          <a:p>
            <a:endParaRPr/>
          </a:p>
        </p:txBody>
      </p:sp>
      <p:sp>
        <p:nvSpPr>
          <p:cNvPr id="18" name="object 18"/>
          <p:cNvSpPr/>
          <p:nvPr/>
        </p:nvSpPr>
        <p:spPr>
          <a:xfrm>
            <a:off x="8414384" y="3603116"/>
            <a:ext cx="3399790" cy="0"/>
          </a:xfrm>
          <a:custGeom>
            <a:avLst/>
            <a:gdLst/>
            <a:ahLst/>
            <a:cxnLst/>
            <a:rect l="l" t="t" r="r" b="b"/>
            <a:pathLst>
              <a:path w="3399790">
                <a:moveTo>
                  <a:pt x="0" y="0"/>
                </a:moveTo>
                <a:lnTo>
                  <a:pt x="3399536" y="0"/>
                </a:lnTo>
              </a:path>
            </a:pathLst>
          </a:custGeom>
          <a:ln w="12954">
            <a:solidFill>
              <a:srgbClr val="000000"/>
            </a:solidFill>
          </a:ln>
        </p:spPr>
        <p:txBody>
          <a:bodyPr wrap="square" lIns="0" tIns="0" rIns="0" bIns="0" rtlCol="0"/>
          <a:lstStyle/>
          <a:p>
            <a:endParaRPr/>
          </a:p>
        </p:txBody>
      </p:sp>
      <p:sp>
        <p:nvSpPr>
          <p:cNvPr id="19" name="object 19"/>
          <p:cNvSpPr/>
          <p:nvPr/>
        </p:nvSpPr>
        <p:spPr>
          <a:xfrm>
            <a:off x="8420481" y="3200780"/>
            <a:ext cx="0" cy="402590"/>
          </a:xfrm>
          <a:custGeom>
            <a:avLst/>
            <a:gdLst/>
            <a:ahLst/>
            <a:cxnLst/>
            <a:rect l="l" t="t" r="r" b="b"/>
            <a:pathLst>
              <a:path h="402589">
                <a:moveTo>
                  <a:pt x="0" y="0"/>
                </a:moveTo>
                <a:lnTo>
                  <a:pt x="0" y="402336"/>
                </a:lnTo>
              </a:path>
            </a:pathLst>
          </a:custGeom>
          <a:ln w="12954">
            <a:solidFill>
              <a:srgbClr val="000000"/>
            </a:solidFill>
          </a:ln>
        </p:spPr>
        <p:txBody>
          <a:bodyPr wrap="square" lIns="0" tIns="0" rIns="0" bIns="0" rtlCol="0"/>
          <a:lstStyle/>
          <a:p>
            <a:endParaRPr/>
          </a:p>
        </p:txBody>
      </p:sp>
      <p:sp>
        <p:nvSpPr>
          <p:cNvPr id="20" name="object 20"/>
          <p:cNvSpPr/>
          <p:nvPr/>
        </p:nvSpPr>
        <p:spPr>
          <a:xfrm>
            <a:off x="8420481" y="3603116"/>
            <a:ext cx="0" cy="3010535"/>
          </a:xfrm>
          <a:custGeom>
            <a:avLst/>
            <a:gdLst/>
            <a:ahLst/>
            <a:cxnLst/>
            <a:rect l="l" t="t" r="r" b="b"/>
            <a:pathLst>
              <a:path h="3010534">
                <a:moveTo>
                  <a:pt x="0" y="0"/>
                </a:moveTo>
                <a:lnTo>
                  <a:pt x="0" y="3010535"/>
                </a:lnTo>
              </a:path>
            </a:pathLst>
          </a:custGeom>
          <a:ln w="12954">
            <a:solidFill>
              <a:srgbClr val="FFFFFF"/>
            </a:solidFill>
          </a:ln>
        </p:spPr>
        <p:txBody>
          <a:bodyPr wrap="square" lIns="0" tIns="0" rIns="0" bIns="0" rtlCol="0"/>
          <a:lstStyle/>
          <a:p>
            <a:endParaRPr/>
          </a:p>
        </p:txBody>
      </p:sp>
      <p:sp>
        <p:nvSpPr>
          <p:cNvPr id="21" name="object 21"/>
          <p:cNvSpPr/>
          <p:nvPr/>
        </p:nvSpPr>
        <p:spPr>
          <a:xfrm>
            <a:off x="11806808" y="3200780"/>
            <a:ext cx="0" cy="402590"/>
          </a:xfrm>
          <a:custGeom>
            <a:avLst/>
            <a:gdLst/>
            <a:ahLst/>
            <a:cxnLst/>
            <a:rect l="l" t="t" r="r" b="b"/>
            <a:pathLst>
              <a:path h="402589">
                <a:moveTo>
                  <a:pt x="0" y="0"/>
                </a:moveTo>
                <a:lnTo>
                  <a:pt x="0" y="402336"/>
                </a:lnTo>
              </a:path>
            </a:pathLst>
          </a:custGeom>
          <a:ln w="12954">
            <a:solidFill>
              <a:srgbClr val="000000"/>
            </a:solidFill>
          </a:ln>
        </p:spPr>
        <p:txBody>
          <a:bodyPr wrap="square" lIns="0" tIns="0" rIns="0" bIns="0" rtlCol="0"/>
          <a:lstStyle/>
          <a:p>
            <a:endParaRPr/>
          </a:p>
        </p:txBody>
      </p:sp>
      <p:sp>
        <p:nvSpPr>
          <p:cNvPr id="22" name="object 22"/>
          <p:cNvSpPr/>
          <p:nvPr/>
        </p:nvSpPr>
        <p:spPr>
          <a:xfrm>
            <a:off x="11806808" y="3603116"/>
            <a:ext cx="0" cy="3010535"/>
          </a:xfrm>
          <a:custGeom>
            <a:avLst/>
            <a:gdLst/>
            <a:ahLst/>
            <a:cxnLst/>
            <a:rect l="l" t="t" r="r" b="b"/>
            <a:pathLst>
              <a:path h="3010534">
                <a:moveTo>
                  <a:pt x="0" y="0"/>
                </a:moveTo>
                <a:lnTo>
                  <a:pt x="0" y="3010535"/>
                </a:lnTo>
              </a:path>
            </a:pathLst>
          </a:custGeom>
          <a:ln w="12954">
            <a:solidFill>
              <a:srgbClr val="FFFFFF"/>
            </a:solidFill>
          </a:ln>
        </p:spPr>
        <p:txBody>
          <a:bodyPr wrap="square" lIns="0" tIns="0" rIns="0" bIns="0" rtlCol="0"/>
          <a:lstStyle/>
          <a:p>
            <a:endParaRPr/>
          </a:p>
        </p:txBody>
      </p:sp>
      <p:sp>
        <p:nvSpPr>
          <p:cNvPr id="23" name="object 23"/>
          <p:cNvSpPr/>
          <p:nvPr/>
        </p:nvSpPr>
        <p:spPr>
          <a:xfrm>
            <a:off x="8414384" y="3206876"/>
            <a:ext cx="3399790" cy="0"/>
          </a:xfrm>
          <a:custGeom>
            <a:avLst/>
            <a:gdLst/>
            <a:ahLst/>
            <a:cxnLst/>
            <a:rect l="l" t="t" r="r" b="b"/>
            <a:pathLst>
              <a:path w="3399790">
                <a:moveTo>
                  <a:pt x="0" y="0"/>
                </a:moveTo>
                <a:lnTo>
                  <a:pt x="3399536" y="0"/>
                </a:lnTo>
              </a:path>
            </a:pathLst>
          </a:custGeom>
          <a:ln w="12954">
            <a:solidFill>
              <a:srgbClr val="000000"/>
            </a:solidFill>
          </a:ln>
        </p:spPr>
        <p:txBody>
          <a:bodyPr wrap="square" lIns="0" tIns="0" rIns="0" bIns="0" rtlCol="0"/>
          <a:lstStyle/>
          <a:p>
            <a:endParaRPr/>
          </a:p>
        </p:txBody>
      </p:sp>
      <p:sp>
        <p:nvSpPr>
          <p:cNvPr id="24" name="object 24"/>
          <p:cNvSpPr/>
          <p:nvPr/>
        </p:nvSpPr>
        <p:spPr>
          <a:xfrm>
            <a:off x="8414384" y="6606920"/>
            <a:ext cx="3399790" cy="0"/>
          </a:xfrm>
          <a:custGeom>
            <a:avLst/>
            <a:gdLst/>
            <a:ahLst/>
            <a:cxnLst/>
            <a:rect l="l" t="t" r="r" b="b"/>
            <a:pathLst>
              <a:path w="3399790">
                <a:moveTo>
                  <a:pt x="0" y="0"/>
                </a:moveTo>
                <a:lnTo>
                  <a:pt x="3399536" y="0"/>
                </a:lnTo>
              </a:path>
            </a:pathLst>
          </a:custGeom>
          <a:ln w="12954">
            <a:solidFill>
              <a:srgbClr val="FFFFFF"/>
            </a:solidFill>
          </a:ln>
        </p:spPr>
        <p:txBody>
          <a:bodyPr wrap="square" lIns="0" tIns="0" rIns="0" bIns="0" rtlCol="0"/>
          <a:lstStyle/>
          <a:p>
            <a:endParaRPr/>
          </a:p>
        </p:txBody>
      </p:sp>
      <p:sp>
        <p:nvSpPr>
          <p:cNvPr id="25" name="object 25"/>
          <p:cNvSpPr txBox="1"/>
          <p:nvPr/>
        </p:nvSpPr>
        <p:spPr>
          <a:xfrm>
            <a:off x="8978898" y="3321748"/>
            <a:ext cx="2240915" cy="279400"/>
          </a:xfrm>
          <a:prstGeom prst="rect">
            <a:avLst/>
          </a:prstGeom>
        </p:spPr>
        <p:txBody>
          <a:bodyPr vert="horz" wrap="square" lIns="0" tIns="0" rIns="0" bIns="0" rtlCol="0">
            <a:spAutoFit/>
          </a:bodyPr>
          <a:lstStyle/>
          <a:p>
            <a:pPr marL="12700">
              <a:lnSpc>
                <a:spcPct val="100000"/>
              </a:lnSpc>
            </a:pPr>
            <a:r>
              <a:rPr sz="2000" b="1" spc="-25">
                <a:latin typeface="Calibri"/>
                <a:cs typeface="Calibri"/>
              </a:rPr>
              <a:t>Co</a:t>
            </a:r>
            <a:r>
              <a:rPr sz="2000" b="1" spc="-20">
                <a:latin typeface="Calibri"/>
                <a:cs typeface="Calibri"/>
              </a:rPr>
              <a:t>nc</a:t>
            </a:r>
            <a:r>
              <a:rPr sz="2000" b="1" spc="-15">
                <a:latin typeface="Calibri"/>
                <a:cs typeface="Calibri"/>
              </a:rPr>
              <a:t>e</a:t>
            </a:r>
            <a:r>
              <a:rPr sz="2000" b="1" spc="-45">
                <a:latin typeface="Calibri"/>
                <a:cs typeface="Calibri"/>
              </a:rPr>
              <a:t>n</a:t>
            </a:r>
            <a:r>
              <a:rPr sz="2000" b="1" spc="-15">
                <a:latin typeface="Calibri"/>
                <a:cs typeface="Calibri"/>
              </a:rPr>
              <a:t>t</a:t>
            </a:r>
            <a:r>
              <a:rPr sz="2000" b="1" spc="-100">
                <a:latin typeface="Calibri"/>
                <a:cs typeface="Calibri"/>
              </a:rPr>
              <a:t>r</a:t>
            </a:r>
            <a:r>
              <a:rPr sz="2000" b="1" spc="-65">
                <a:latin typeface="Calibri"/>
                <a:cs typeface="Calibri"/>
              </a:rPr>
              <a:t>a</a:t>
            </a:r>
            <a:r>
              <a:rPr sz="2000" b="1" spc="-15">
                <a:latin typeface="Calibri"/>
                <a:cs typeface="Calibri"/>
              </a:rPr>
              <a:t>t</a:t>
            </a:r>
            <a:r>
              <a:rPr sz="2000" b="1" spc="-10">
                <a:latin typeface="Calibri"/>
                <a:cs typeface="Calibri"/>
              </a:rPr>
              <a:t>ion </a:t>
            </a:r>
            <a:r>
              <a:rPr sz="2000" b="1" spc="-25">
                <a:latin typeface="Calibri"/>
                <a:cs typeface="Calibri"/>
              </a:rPr>
              <a:t>G</a:t>
            </a:r>
            <a:r>
              <a:rPr sz="2000" b="1" spc="-105">
                <a:latin typeface="Calibri"/>
                <a:cs typeface="Calibri"/>
              </a:rPr>
              <a:t>r</a:t>
            </a:r>
            <a:r>
              <a:rPr sz="2000" b="1" spc="-15">
                <a:latin typeface="Calibri"/>
                <a:cs typeface="Calibri"/>
              </a:rPr>
              <a:t>a</a:t>
            </a:r>
            <a:r>
              <a:rPr sz="2000" b="1" spc="-65">
                <a:latin typeface="Calibri"/>
                <a:cs typeface="Calibri"/>
              </a:rPr>
              <a:t>n</a:t>
            </a:r>
            <a:r>
              <a:rPr sz="2000" b="1" spc="-15">
                <a:latin typeface="Calibri"/>
                <a:cs typeface="Calibri"/>
              </a:rPr>
              <a:t>t</a:t>
            </a:r>
            <a:r>
              <a:rPr sz="2000" b="1" spc="-10">
                <a:latin typeface="Calibri"/>
                <a:cs typeface="Calibri"/>
              </a:rPr>
              <a:t>s</a:t>
            </a:r>
            <a:endParaRPr sz="2000">
              <a:latin typeface="Calibri"/>
              <a:cs typeface="Calibri"/>
            </a:endParaRPr>
          </a:p>
        </p:txBody>
      </p:sp>
      <p:sp>
        <p:nvSpPr>
          <p:cNvPr id="26" name="object 26"/>
          <p:cNvSpPr txBox="1"/>
          <p:nvPr/>
        </p:nvSpPr>
        <p:spPr>
          <a:xfrm>
            <a:off x="8499572" y="3713278"/>
            <a:ext cx="2994025" cy="2544445"/>
          </a:xfrm>
          <a:prstGeom prst="rect">
            <a:avLst/>
          </a:prstGeom>
        </p:spPr>
        <p:txBody>
          <a:bodyPr vert="horz" wrap="square" lIns="0" tIns="0" rIns="0" bIns="0" rtlCol="0">
            <a:spAutoFit/>
          </a:bodyPr>
          <a:lstStyle/>
          <a:p>
            <a:pPr marL="12700" marR="5080" indent="635">
              <a:lnSpc>
                <a:spcPct val="100000"/>
              </a:lnSpc>
            </a:pPr>
            <a:r>
              <a:rPr sz="2000" spc="-20">
                <a:solidFill>
                  <a:srgbClr val="FFFFFF"/>
                </a:solidFill>
                <a:latin typeface="Calibri"/>
                <a:cs typeface="Calibri"/>
              </a:rPr>
              <a:t>D</a:t>
            </a:r>
            <a:r>
              <a:rPr sz="2000" spc="-15">
                <a:solidFill>
                  <a:srgbClr val="FFFFFF"/>
                </a:solidFill>
                <a:latin typeface="Calibri"/>
                <a:cs typeface="Calibri"/>
              </a:rPr>
              <a:t>i</a:t>
            </a:r>
            <a:r>
              <a:rPr sz="2000" spc="-55">
                <a:solidFill>
                  <a:srgbClr val="FFFFFF"/>
                </a:solidFill>
                <a:latin typeface="Calibri"/>
                <a:cs typeface="Calibri"/>
              </a:rPr>
              <a:t>s</a:t>
            </a:r>
            <a:r>
              <a:rPr sz="2000" spc="-20">
                <a:solidFill>
                  <a:srgbClr val="FFFFFF"/>
                </a:solidFill>
                <a:latin typeface="Calibri"/>
                <a:cs typeface="Calibri"/>
              </a:rPr>
              <a:t>t</a:t>
            </a:r>
            <a:r>
              <a:rPr sz="2000" spc="-30">
                <a:solidFill>
                  <a:srgbClr val="FFFFFF"/>
                </a:solidFill>
                <a:latin typeface="Calibri"/>
                <a:cs typeface="Calibri"/>
              </a:rPr>
              <a:t>r</a:t>
            </a:r>
            <a:r>
              <a:rPr sz="2000" spc="-10">
                <a:solidFill>
                  <a:srgbClr val="FFFFFF"/>
                </a:solidFill>
                <a:latin typeface="Calibri"/>
                <a:cs typeface="Calibri"/>
              </a:rPr>
              <a:t>i</a:t>
            </a:r>
            <a:r>
              <a:rPr sz="2000" spc="-30">
                <a:solidFill>
                  <a:srgbClr val="FFFFFF"/>
                </a:solidFill>
                <a:latin typeface="Calibri"/>
                <a:cs typeface="Calibri"/>
              </a:rPr>
              <a:t>c</a:t>
            </a:r>
            <a:r>
              <a:rPr sz="2000" spc="-5">
                <a:solidFill>
                  <a:srgbClr val="FFFFFF"/>
                </a:solidFill>
                <a:latin typeface="Calibri"/>
                <a:cs typeface="Calibri"/>
              </a:rPr>
              <a:t>t</a:t>
            </a:r>
            <a:r>
              <a:rPr sz="2000" spc="-10">
                <a:solidFill>
                  <a:srgbClr val="FFFFFF"/>
                </a:solidFill>
                <a:latin typeface="Calibri"/>
                <a:cs typeface="Calibri"/>
              </a:rPr>
              <a:t>s</a:t>
            </a:r>
            <a:r>
              <a:rPr sz="2000" spc="35">
                <a:solidFill>
                  <a:srgbClr val="FFFFFF"/>
                </a:solidFill>
                <a:latin typeface="Calibri"/>
                <a:cs typeface="Calibri"/>
              </a:rPr>
              <a:t> </a:t>
            </a:r>
            <a:r>
              <a:rPr sz="2000" spc="-15">
                <a:solidFill>
                  <a:srgbClr val="FFFFFF"/>
                </a:solidFill>
                <a:latin typeface="Calibri"/>
                <a:cs typeface="Calibri"/>
              </a:rPr>
              <a:t>wi</a:t>
            </a:r>
            <a:r>
              <a:rPr sz="2000" spc="-10">
                <a:solidFill>
                  <a:srgbClr val="FFFFFF"/>
                </a:solidFill>
                <a:latin typeface="Calibri"/>
                <a:cs typeface="Calibri"/>
              </a:rPr>
              <a:t>th</a:t>
            </a:r>
            <a:r>
              <a:rPr sz="2000" spc="25">
                <a:solidFill>
                  <a:srgbClr val="FFFFFF"/>
                </a:solidFill>
                <a:latin typeface="Calibri"/>
                <a:cs typeface="Calibri"/>
              </a:rPr>
              <a:t> </a:t>
            </a:r>
            <a:r>
              <a:rPr sz="2000" spc="-30">
                <a:solidFill>
                  <a:srgbClr val="FFFFFF"/>
                </a:solidFill>
                <a:latin typeface="Calibri"/>
                <a:cs typeface="Calibri"/>
              </a:rPr>
              <a:t>mo</a:t>
            </a:r>
            <a:r>
              <a:rPr sz="2000" spc="-80">
                <a:solidFill>
                  <a:srgbClr val="FFFFFF"/>
                </a:solidFill>
                <a:latin typeface="Calibri"/>
                <a:cs typeface="Calibri"/>
              </a:rPr>
              <a:t>r</a:t>
            </a:r>
            <a:r>
              <a:rPr sz="2000" spc="-10">
                <a:solidFill>
                  <a:srgbClr val="FFFFFF"/>
                </a:solidFill>
                <a:latin typeface="Calibri"/>
                <a:cs typeface="Calibri"/>
              </a:rPr>
              <a:t>e</a:t>
            </a:r>
            <a:r>
              <a:rPr sz="2000" spc="-15">
                <a:solidFill>
                  <a:srgbClr val="FFFFFF"/>
                </a:solidFill>
                <a:latin typeface="Calibri"/>
                <a:cs typeface="Calibri"/>
              </a:rPr>
              <a:t> </a:t>
            </a:r>
            <a:r>
              <a:rPr sz="2000" spc="-10">
                <a:solidFill>
                  <a:srgbClr val="FFFFFF"/>
                </a:solidFill>
                <a:latin typeface="Calibri"/>
                <a:cs typeface="Calibri"/>
              </a:rPr>
              <a:t>than</a:t>
            </a:r>
            <a:r>
              <a:rPr sz="2000" spc="15">
                <a:solidFill>
                  <a:srgbClr val="FFFFFF"/>
                </a:solidFill>
                <a:latin typeface="Calibri"/>
                <a:cs typeface="Calibri"/>
              </a:rPr>
              <a:t> </a:t>
            </a:r>
            <a:r>
              <a:rPr sz="2000" spc="-30">
                <a:solidFill>
                  <a:srgbClr val="FFFFFF"/>
                </a:solidFill>
                <a:latin typeface="Calibri"/>
                <a:cs typeface="Calibri"/>
              </a:rPr>
              <a:t>55</a:t>
            </a:r>
            <a:r>
              <a:rPr sz="2000" spc="-15">
                <a:solidFill>
                  <a:srgbClr val="FFFFFF"/>
                </a:solidFill>
                <a:latin typeface="Calibri"/>
                <a:cs typeface="Calibri"/>
              </a:rPr>
              <a:t>%</a:t>
            </a:r>
            <a:r>
              <a:rPr sz="2000" spc="-5">
                <a:solidFill>
                  <a:srgbClr val="FFFFFF"/>
                </a:solidFill>
                <a:latin typeface="Calibri"/>
                <a:cs typeface="Calibri"/>
              </a:rPr>
              <a:t> </a:t>
            </a:r>
            <a:r>
              <a:rPr sz="2000" spc="-15">
                <a:solidFill>
                  <a:srgbClr val="FFFFFF"/>
                </a:solidFill>
                <a:latin typeface="Calibri"/>
                <a:cs typeface="Calibri"/>
              </a:rPr>
              <a:t>l</a:t>
            </a:r>
            <a:r>
              <a:rPr sz="2000" spc="-35">
                <a:solidFill>
                  <a:srgbClr val="FFFFFF"/>
                </a:solidFill>
                <a:latin typeface="Calibri"/>
                <a:cs typeface="Calibri"/>
              </a:rPr>
              <a:t>o</a:t>
            </a:r>
            <a:r>
              <a:rPr sz="2000" spc="-15">
                <a:solidFill>
                  <a:srgbClr val="FFFFFF"/>
                </a:solidFill>
                <a:latin typeface="Calibri"/>
                <a:cs typeface="Calibri"/>
              </a:rPr>
              <a:t>w</a:t>
            </a:r>
            <a:r>
              <a:rPr sz="2000" spc="-30">
                <a:solidFill>
                  <a:srgbClr val="FFFFFF"/>
                </a:solidFill>
                <a:latin typeface="Calibri"/>
                <a:cs typeface="Calibri"/>
              </a:rPr>
              <a:t> </a:t>
            </a:r>
            <a:r>
              <a:rPr sz="2000" spc="-10">
                <a:solidFill>
                  <a:srgbClr val="FFFFFF"/>
                </a:solidFill>
                <a:latin typeface="Calibri"/>
                <a:cs typeface="Calibri"/>
              </a:rPr>
              <a:t>i</a:t>
            </a:r>
            <a:r>
              <a:rPr sz="2000" spc="-5">
                <a:solidFill>
                  <a:srgbClr val="FFFFFF"/>
                </a:solidFill>
                <a:latin typeface="Calibri"/>
                <a:cs typeface="Calibri"/>
              </a:rPr>
              <a:t>n</a:t>
            </a:r>
            <a:r>
              <a:rPr sz="2000" spc="-40">
                <a:solidFill>
                  <a:srgbClr val="FFFFFF"/>
                </a:solidFill>
                <a:latin typeface="Calibri"/>
                <a:cs typeface="Calibri"/>
              </a:rPr>
              <a:t>c</a:t>
            </a:r>
            <a:r>
              <a:rPr sz="2000" spc="-35">
                <a:solidFill>
                  <a:srgbClr val="FFFFFF"/>
                </a:solidFill>
                <a:latin typeface="Calibri"/>
                <a:cs typeface="Calibri"/>
              </a:rPr>
              <a:t>ome</a:t>
            </a:r>
            <a:r>
              <a:rPr sz="2000" spc="-5">
                <a:solidFill>
                  <a:srgbClr val="FFFFFF"/>
                </a:solidFill>
                <a:latin typeface="Calibri"/>
                <a:cs typeface="Calibri"/>
              </a:rPr>
              <a:t>,</a:t>
            </a:r>
            <a:r>
              <a:rPr sz="2000" spc="25">
                <a:solidFill>
                  <a:srgbClr val="FFFFFF"/>
                </a:solidFill>
                <a:latin typeface="Calibri"/>
                <a:cs typeface="Calibri"/>
              </a:rPr>
              <a:t> </a:t>
            </a:r>
            <a:r>
              <a:rPr sz="2000" spc="-15">
                <a:solidFill>
                  <a:srgbClr val="FFFFFF"/>
                </a:solidFill>
                <a:latin typeface="Calibri"/>
                <a:cs typeface="Calibri"/>
              </a:rPr>
              <a:t>E</a:t>
            </a:r>
            <a:r>
              <a:rPr sz="2000" spc="-25">
                <a:solidFill>
                  <a:srgbClr val="FFFFFF"/>
                </a:solidFill>
                <a:latin typeface="Calibri"/>
                <a:cs typeface="Calibri"/>
              </a:rPr>
              <a:t>n</a:t>
            </a:r>
            <a:r>
              <a:rPr sz="2000" spc="-15">
                <a:solidFill>
                  <a:srgbClr val="FFFFFF"/>
                </a:solidFill>
                <a:latin typeface="Calibri"/>
                <a:cs typeface="Calibri"/>
              </a:rPr>
              <a:t>g</a:t>
            </a:r>
            <a:r>
              <a:rPr sz="2000" spc="-10">
                <a:solidFill>
                  <a:srgbClr val="FFFFFF"/>
                </a:solidFill>
                <a:latin typeface="Calibri"/>
                <a:cs typeface="Calibri"/>
              </a:rPr>
              <a:t>lis</a:t>
            </a:r>
            <a:r>
              <a:rPr sz="2000" spc="-15">
                <a:solidFill>
                  <a:srgbClr val="FFFFFF"/>
                </a:solidFill>
                <a:latin typeface="Calibri"/>
                <a:cs typeface="Calibri"/>
              </a:rPr>
              <a:t>h</a:t>
            </a:r>
            <a:r>
              <a:rPr sz="2000" spc="15">
                <a:solidFill>
                  <a:srgbClr val="FFFFFF"/>
                </a:solidFill>
                <a:latin typeface="Calibri"/>
                <a:cs typeface="Calibri"/>
              </a:rPr>
              <a:t> </a:t>
            </a:r>
            <a:r>
              <a:rPr sz="2000" spc="-15">
                <a:solidFill>
                  <a:srgbClr val="FFFFFF"/>
                </a:solidFill>
                <a:latin typeface="Calibri"/>
                <a:cs typeface="Calibri"/>
              </a:rPr>
              <a:t>l</a:t>
            </a:r>
            <a:r>
              <a:rPr sz="2000" spc="-25">
                <a:solidFill>
                  <a:srgbClr val="FFFFFF"/>
                </a:solidFill>
                <a:latin typeface="Calibri"/>
                <a:cs typeface="Calibri"/>
              </a:rPr>
              <a:t>e</a:t>
            </a:r>
            <a:r>
              <a:rPr sz="2000" spc="-20">
                <a:solidFill>
                  <a:srgbClr val="FFFFFF"/>
                </a:solidFill>
                <a:latin typeface="Calibri"/>
                <a:cs typeface="Calibri"/>
              </a:rPr>
              <a:t>a</a:t>
            </a:r>
            <a:r>
              <a:rPr sz="2000" spc="-25">
                <a:solidFill>
                  <a:srgbClr val="FFFFFF"/>
                </a:solidFill>
                <a:latin typeface="Calibri"/>
                <a:cs typeface="Calibri"/>
              </a:rPr>
              <a:t>rn</a:t>
            </a:r>
            <a:r>
              <a:rPr sz="2000" spc="-15">
                <a:solidFill>
                  <a:srgbClr val="FFFFFF"/>
                </a:solidFill>
                <a:latin typeface="Calibri"/>
                <a:cs typeface="Calibri"/>
              </a:rPr>
              <a:t>e</a:t>
            </a:r>
            <a:r>
              <a:rPr sz="2000" spc="-100">
                <a:solidFill>
                  <a:srgbClr val="FFFFFF"/>
                </a:solidFill>
                <a:latin typeface="Calibri"/>
                <a:cs typeface="Calibri"/>
              </a:rPr>
              <a:t>r</a:t>
            </a:r>
            <a:r>
              <a:rPr sz="2000" spc="-25">
                <a:solidFill>
                  <a:srgbClr val="FFFFFF"/>
                </a:solidFill>
                <a:latin typeface="Calibri"/>
                <a:cs typeface="Calibri"/>
              </a:rPr>
              <a:t>s</a:t>
            </a:r>
            <a:r>
              <a:rPr sz="2000" spc="-5">
                <a:solidFill>
                  <a:srgbClr val="FFFFFF"/>
                </a:solidFill>
                <a:latin typeface="Calibri"/>
                <a:cs typeface="Calibri"/>
              </a:rPr>
              <a:t>, </a:t>
            </a:r>
            <a:r>
              <a:rPr sz="2000" spc="-25">
                <a:solidFill>
                  <a:srgbClr val="FFFFFF"/>
                </a:solidFill>
                <a:latin typeface="Calibri"/>
                <a:cs typeface="Calibri"/>
              </a:rPr>
              <a:t>o</a:t>
            </a:r>
            <a:r>
              <a:rPr sz="2000" spc="-10">
                <a:solidFill>
                  <a:srgbClr val="FFFFFF"/>
                </a:solidFill>
                <a:latin typeface="Calibri"/>
                <a:cs typeface="Calibri"/>
              </a:rPr>
              <a:t>r</a:t>
            </a:r>
            <a:r>
              <a:rPr sz="2000" spc="-15">
                <a:solidFill>
                  <a:srgbClr val="FFFFFF"/>
                </a:solidFill>
                <a:latin typeface="Calibri"/>
                <a:cs typeface="Calibri"/>
              </a:rPr>
              <a:t> </a:t>
            </a:r>
            <a:r>
              <a:rPr sz="2000" spc="-90">
                <a:solidFill>
                  <a:srgbClr val="FFFFFF"/>
                </a:solidFill>
                <a:latin typeface="Calibri"/>
                <a:cs typeface="Calibri"/>
              </a:rPr>
              <a:t>f</a:t>
            </a:r>
            <a:r>
              <a:rPr sz="2000" spc="-20">
                <a:solidFill>
                  <a:srgbClr val="FFFFFF"/>
                </a:solidFill>
                <a:latin typeface="Calibri"/>
                <a:cs typeface="Calibri"/>
              </a:rPr>
              <a:t>o</a:t>
            </a:r>
            <a:r>
              <a:rPr sz="2000" spc="-55">
                <a:solidFill>
                  <a:srgbClr val="FFFFFF"/>
                </a:solidFill>
                <a:latin typeface="Calibri"/>
                <a:cs typeface="Calibri"/>
              </a:rPr>
              <a:t>s</a:t>
            </a:r>
            <a:r>
              <a:rPr sz="2000" spc="-75">
                <a:solidFill>
                  <a:srgbClr val="FFFFFF"/>
                </a:solidFill>
                <a:latin typeface="Calibri"/>
                <a:cs typeface="Calibri"/>
              </a:rPr>
              <a:t>t</a:t>
            </a:r>
            <a:r>
              <a:rPr sz="2000" spc="-25">
                <a:solidFill>
                  <a:srgbClr val="FFFFFF"/>
                </a:solidFill>
                <a:latin typeface="Calibri"/>
                <a:cs typeface="Calibri"/>
              </a:rPr>
              <a:t>e</a:t>
            </a:r>
            <a:r>
              <a:rPr sz="2000" spc="-10">
                <a:solidFill>
                  <a:srgbClr val="FFFFFF"/>
                </a:solidFill>
                <a:latin typeface="Calibri"/>
                <a:cs typeface="Calibri"/>
              </a:rPr>
              <a:t>r</a:t>
            </a:r>
            <a:r>
              <a:rPr sz="2000">
                <a:solidFill>
                  <a:srgbClr val="FFFFFF"/>
                </a:solidFill>
                <a:latin typeface="Calibri"/>
                <a:cs typeface="Calibri"/>
              </a:rPr>
              <a:t> </a:t>
            </a:r>
            <a:r>
              <a:rPr sz="2000" spc="-70">
                <a:solidFill>
                  <a:srgbClr val="FFFFFF"/>
                </a:solidFill>
                <a:latin typeface="Calibri"/>
                <a:cs typeface="Calibri"/>
              </a:rPr>
              <a:t>y</a:t>
            </a:r>
            <a:r>
              <a:rPr sz="2000" spc="-20">
                <a:solidFill>
                  <a:srgbClr val="FFFFFF"/>
                </a:solidFill>
                <a:latin typeface="Calibri"/>
                <a:cs typeface="Calibri"/>
              </a:rPr>
              <a:t>o</a:t>
            </a:r>
            <a:r>
              <a:rPr sz="2000" spc="-25">
                <a:solidFill>
                  <a:srgbClr val="FFFFFF"/>
                </a:solidFill>
                <a:latin typeface="Calibri"/>
                <a:cs typeface="Calibri"/>
              </a:rPr>
              <a:t>u</a:t>
            </a:r>
            <a:r>
              <a:rPr sz="2000" spc="-15">
                <a:solidFill>
                  <a:srgbClr val="FFFFFF"/>
                </a:solidFill>
                <a:latin typeface="Calibri"/>
                <a:cs typeface="Calibri"/>
              </a:rPr>
              <a:t>t</a:t>
            </a:r>
            <a:r>
              <a:rPr sz="2000" spc="-25">
                <a:solidFill>
                  <a:srgbClr val="FFFFFF"/>
                </a:solidFill>
                <a:latin typeface="Calibri"/>
                <a:cs typeface="Calibri"/>
              </a:rPr>
              <a:t>h</a:t>
            </a:r>
            <a:r>
              <a:rPr sz="2000" spc="-15">
                <a:solidFill>
                  <a:srgbClr val="FFFFFF"/>
                </a:solidFill>
                <a:latin typeface="Calibri"/>
                <a:cs typeface="Calibri"/>
              </a:rPr>
              <a:t>/</a:t>
            </a:r>
            <a:r>
              <a:rPr sz="2000" spc="-10">
                <a:solidFill>
                  <a:srgbClr val="FFFFFF"/>
                </a:solidFill>
                <a:latin typeface="Calibri"/>
                <a:cs typeface="Calibri"/>
              </a:rPr>
              <a:t>h</a:t>
            </a:r>
            <a:r>
              <a:rPr sz="2000" spc="-30">
                <a:solidFill>
                  <a:srgbClr val="FFFFFF"/>
                </a:solidFill>
                <a:latin typeface="Calibri"/>
                <a:cs typeface="Calibri"/>
              </a:rPr>
              <a:t>ome</a:t>
            </a:r>
            <a:r>
              <a:rPr sz="2000" spc="-15">
                <a:solidFill>
                  <a:srgbClr val="FFFFFF"/>
                </a:solidFill>
                <a:latin typeface="Calibri"/>
                <a:cs typeface="Calibri"/>
              </a:rPr>
              <a:t>l</a:t>
            </a:r>
            <a:r>
              <a:rPr sz="2000" spc="-20">
                <a:solidFill>
                  <a:srgbClr val="FFFFFF"/>
                </a:solidFill>
                <a:latin typeface="Calibri"/>
                <a:cs typeface="Calibri"/>
              </a:rPr>
              <a:t>e</a:t>
            </a:r>
            <a:r>
              <a:rPr sz="2000" spc="-15">
                <a:solidFill>
                  <a:srgbClr val="FFFFFF"/>
                </a:solidFill>
                <a:latin typeface="Calibri"/>
                <a:cs typeface="Calibri"/>
              </a:rPr>
              <a:t>ss</a:t>
            </a:r>
            <a:r>
              <a:rPr sz="2000" spc="-10">
                <a:solidFill>
                  <a:srgbClr val="FFFFFF"/>
                </a:solidFill>
                <a:latin typeface="Calibri"/>
                <a:cs typeface="Calibri"/>
              </a:rPr>
              <a:t> </a:t>
            </a:r>
            <a:r>
              <a:rPr sz="2000" spc="-80">
                <a:solidFill>
                  <a:srgbClr val="FFFFFF"/>
                </a:solidFill>
                <a:latin typeface="Calibri"/>
                <a:cs typeface="Calibri"/>
              </a:rPr>
              <a:t>r</a:t>
            </a:r>
            <a:r>
              <a:rPr sz="2000" spc="-25">
                <a:solidFill>
                  <a:srgbClr val="FFFFFF"/>
                </a:solidFill>
                <a:latin typeface="Calibri"/>
                <a:cs typeface="Calibri"/>
              </a:rPr>
              <a:t>ece</a:t>
            </a:r>
            <a:r>
              <a:rPr sz="2000" spc="-15">
                <a:solidFill>
                  <a:srgbClr val="FFFFFF"/>
                </a:solidFill>
                <a:latin typeface="Calibri"/>
                <a:cs typeface="Calibri"/>
              </a:rPr>
              <a:t>i</a:t>
            </a:r>
            <a:r>
              <a:rPr sz="2000" spc="-50">
                <a:solidFill>
                  <a:srgbClr val="FFFFFF"/>
                </a:solidFill>
                <a:latin typeface="Calibri"/>
                <a:cs typeface="Calibri"/>
              </a:rPr>
              <a:t>v</a:t>
            </a:r>
            <a:r>
              <a:rPr sz="2000" spc="-10">
                <a:solidFill>
                  <a:srgbClr val="FFFFFF"/>
                </a:solidFill>
                <a:latin typeface="Calibri"/>
                <a:cs typeface="Calibri"/>
              </a:rPr>
              <a:t>e</a:t>
            </a:r>
            <a:r>
              <a:rPr sz="2000" spc="30">
                <a:solidFill>
                  <a:srgbClr val="FFFFFF"/>
                </a:solidFill>
                <a:latin typeface="Calibri"/>
                <a:cs typeface="Calibri"/>
              </a:rPr>
              <a:t> </a:t>
            </a:r>
            <a:r>
              <a:rPr sz="2000" spc="-10">
                <a:solidFill>
                  <a:srgbClr val="FFFFFF"/>
                </a:solidFill>
                <a:latin typeface="Calibri"/>
                <a:cs typeface="Calibri"/>
              </a:rPr>
              <a:t>an</a:t>
            </a:r>
            <a:r>
              <a:rPr sz="2000">
                <a:solidFill>
                  <a:srgbClr val="FFFFFF"/>
                </a:solidFill>
                <a:latin typeface="Calibri"/>
                <a:cs typeface="Calibri"/>
              </a:rPr>
              <a:t> </a:t>
            </a:r>
            <a:r>
              <a:rPr sz="2000" spc="-10">
                <a:solidFill>
                  <a:srgbClr val="FFFFFF"/>
                </a:solidFill>
                <a:latin typeface="Calibri"/>
                <a:cs typeface="Calibri"/>
              </a:rPr>
              <a:t>a</a:t>
            </a:r>
            <a:r>
              <a:rPr sz="2000" spc="-20">
                <a:solidFill>
                  <a:srgbClr val="FFFFFF"/>
                </a:solidFill>
                <a:latin typeface="Calibri"/>
                <a:cs typeface="Calibri"/>
              </a:rPr>
              <a:t>d</a:t>
            </a:r>
            <a:r>
              <a:rPr sz="2000" spc="-15">
                <a:solidFill>
                  <a:srgbClr val="FFFFFF"/>
                </a:solidFill>
                <a:latin typeface="Calibri"/>
                <a:cs typeface="Calibri"/>
              </a:rPr>
              <a:t>d</a:t>
            </a:r>
            <a:r>
              <a:rPr sz="2000" spc="-10">
                <a:solidFill>
                  <a:srgbClr val="FFFFFF"/>
                </a:solidFill>
                <a:latin typeface="Calibri"/>
                <a:cs typeface="Calibri"/>
              </a:rPr>
              <a:t>it</a:t>
            </a:r>
            <a:r>
              <a:rPr sz="2000" spc="-15">
                <a:solidFill>
                  <a:srgbClr val="FFFFFF"/>
                </a:solidFill>
                <a:latin typeface="Calibri"/>
                <a:cs typeface="Calibri"/>
              </a:rPr>
              <a:t>i</a:t>
            </a:r>
            <a:r>
              <a:rPr sz="2000" spc="-20">
                <a:solidFill>
                  <a:srgbClr val="FFFFFF"/>
                </a:solidFill>
                <a:latin typeface="Calibri"/>
                <a:cs typeface="Calibri"/>
              </a:rPr>
              <a:t>o</a:t>
            </a:r>
            <a:r>
              <a:rPr sz="2000" spc="-25">
                <a:solidFill>
                  <a:srgbClr val="FFFFFF"/>
                </a:solidFill>
                <a:latin typeface="Calibri"/>
                <a:cs typeface="Calibri"/>
              </a:rPr>
              <a:t>n</a:t>
            </a:r>
            <a:r>
              <a:rPr sz="2000" spc="-15">
                <a:solidFill>
                  <a:srgbClr val="FFFFFF"/>
                </a:solidFill>
                <a:latin typeface="Calibri"/>
                <a:cs typeface="Calibri"/>
              </a:rPr>
              <a:t>a</a:t>
            </a:r>
            <a:r>
              <a:rPr sz="2000">
                <a:solidFill>
                  <a:srgbClr val="FFFFFF"/>
                </a:solidFill>
                <a:latin typeface="Calibri"/>
                <a:cs typeface="Calibri"/>
              </a:rPr>
              <a:t>l</a:t>
            </a:r>
            <a:r>
              <a:rPr sz="2000" spc="35">
                <a:solidFill>
                  <a:srgbClr val="FFFFFF"/>
                </a:solidFill>
                <a:latin typeface="Calibri"/>
                <a:cs typeface="Calibri"/>
              </a:rPr>
              <a:t> </a:t>
            </a:r>
            <a:r>
              <a:rPr sz="2000" spc="-30">
                <a:solidFill>
                  <a:srgbClr val="FFFFFF"/>
                </a:solidFill>
                <a:latin typeface="Calibri"/>
                <a:cs typeface="Calibri"/>
              </a:rPr>
              <a:t>50</a:t>
            </a:r>
            <a:r>
              <a:rPr sz="2000" spc="-15">
                <a:solidFill>
                  <a:srgbClr val="FFFFFF"/>
                </a:solidFill>
                <a:latin typeface="Calibri"/>
                <a:cs typeface="Calibri"/>
              </a:rPr>
              <a:t>%</a:t>
            </a:r>
            <a:r>
              <a:rPr sz="2000" spc="-25">
                <a:solidFill>
                  <a:srgbClr val="FFFFFF"/>
                </a:solidFill>
                <a:latin typeface="Calibri"/>
                <a:cs typeface="Calibri"/>
              </a:rPr>
              <a:t> </a:t>
            </a:r>
            <a:r>
              <a:rPr sz="2000" spc="-20">
                <a:solidFill>
                  <a:srgbClr val="FFFFFF"/>
                </a:solidFill>
                <a:latin typeface="Calibri"/>
                <a:cs typeface="Calibri"/>
              </a:rPr>
              <a:t>o</a:t>
            </a:r>
            <a:r>
              <a:rPr sz="2000" spc="-10">
                <a:solidFill>
                  <a:srgbClr val="FFFFFF"/>
                </a:solidFill>
                <a:latin typeface="Calibri"/>
                <a:cs typeface="Calibri"/>
              </a:rPr>
              <a:t>f</a:t>
            </a:r>
            <a:r>
              <a:rPr sz="2000" spc="-5">
                <a:solidFill>
                  <a:srgbClr val="FFFFFF"/>
                </a:solidFill>
                <a:latin typeface="Calibri"/>
                <a:cs typeface="Calibri"/>
              </a:rPr>
              <a:t> </a:t>
            </a:r>
            <a:r>
              <a:rPr sz="2000" spc="-20">
                <a:solidFill>
                  <a:srgbClr val="FFFFFF"/>
                </a:solidFill>
                <a:latin typeface="Calibri"/>
                <a:cs typeface="Calibri"/>
              </a:rPr>
              <a:t>t</a:t>
            </a:r>
            <a:r>
              <a:rPr sz="2000" spc="-30">
                <a:solidFill>
                  <a:srgbClr val="FFFFFF"/>
                </a:solidFill>
                <a:latin typeface="Calibri"/>
                <a:cs typeface="Calibri"/>
              </a:rPr>
              <a:t>h</a:t>
            </a:r>
            <a:r>
              <a:rPr sz="2000" spc="-10">
                <a:solidFill>
                  <a:srgbClr val="FFFFFF"/>
                </a:solidFill>
                <a:latin typeface="Calibri"/>
                <a:cs typeface="Calibri"/>
              </a:rPr>
              <a:t>e</a:t>
            </a:r>
            <a:r>
              <a:rPr sz="2000" spc="15">
                <a:solidFill>
                  <a:srgbClr val="FFFFFF"/>
                </a:solidFill>
                <a:latin typeface="Calibri"/>
                <a:cs typeface="Calibri"/>
              </a:rPr>
              <a:t> </a:t>
            </a:r>
            <a:r>
              <a:rPr sz="2000" spc="-25">
                <a:solidFill>
                  <a:srgbClr val="FFFFFF"/>
                </a:solidFill>
                <a:latin typeface="Calibri"/>
                <a:cs typeface="Calibri"/>
              </a:rPr>
              <a:t>b</a:t>
            </a:r>
            <a:r>
              <a:rPr sz="2000" spc="-15">
                <a:solidFill>
                  <a:srgbClr val="FFFFFF"/>
                </a:solidFill>
                <a:latin typeface="Calibri"/>
                <a:cs typeface="Calibri"/>
              </a:rPr>
              <a:t>a</a:t>
            </a:r>
            <a:r>
              <a:rPr sz="2000" spc="-10">
                <a:solidFill>
                  <a:srgbClr val="FFFFFF"/>
                </a:solidFill>
                <a:latin typeface="Calibri"/>
                <a:cs typeface="Calibri"/>
              </a:rPr>
              <a:t>se </a:t>
            </a:r>
            <a:r>
              <a:rPr sz="2000" spc="-25">
                <a:solidFill>
                  <a:srgbClr val="FFFFFF"/>
                </a:solidFill>
                <a:latin typeface="Calibri"/>
                <a:cs typeface="Calibri"/>
              </a:rPr>
              <a:t>g</a:t>
            </a:r>
            <a:r>
              <a:rPr sz="2000" spc="-105">
                <a:solidFill>
                  <a:srgbClr val="FFFFFF"/>
                </a:solidFill>
                <a:latin typeface="Calibri"/>
                <a:cs typeface="Calibri"/>
              </a:rPr>
              <a:t>r</a:t>
            </a:r>
            <a:r>
              <a:rPr sz="2000" spc="-10">
                <a:solidFill>
                  <a:srgbClr val="FFFFFF"/>
                </a:solidFill>
                <a:latin typeface="Calibri"/>
                <a:cs typeface="Calibri"/>
              </a:rPr>
              <a:t>a</a:t>
            </a:r>
            <a:r>
              <a:rPr sz="2000" spc="-45">
                <a:solidFill>
                  <a:srgbClr val="FFFFFF"/>
                </a:solidFill>
                <a:latin typeface="Calibri"/>
                <a:cs typeface="Calibri"/>
              </a:rPr>
              <a:t>n</a:t>
            </a:r>
            <a:r>
              <a:rPr sz="2000" spc="-10">
                <a:solidFill>
                  <a:srgbClr val="FFFFFF"/>
                </a:solidFill>
                <a:latin typeface="Calibri"/>
                <a:cs typeface="Calibri"/>
              </a:rPr>
              <a:t>t.</a:t>
            </a:r>
            <a:endParaRPr sz="2000">
              <a:latin typeface="Calibri"/>
              <a:cs typeface="Calibri"/>
            </a:endParaRPr>
          </a:p>
          <a:p>
            <a:pPr marL="12700" marR="544830">
              <a:lnSpc>
                <a:spcPct val="100000"/>
              </a:lnSpc>
              <a:spcBef>
                <a:spcPts val="1035"/>
              </a:spcBef>
            </a:pPr>
            <a:r>
              <a:rPr sz="2000" spc="-20">
                <a:solidFill>
                  <a:srgbClr val="FFFFFF"/>
                </a:solidFill>
                <a:latin typeface="Calibri"/>
                <a:cs typeface="Calibri"/>
              </a:rPr>
              <a:t>CVUS</a:t>
            </a:r>
            <a:r>
              <a:rPr sz="2000" spc="-15">
                <a:solidFill>
                  <a:srgbClr val="FFFFFF"/>
                </a:solidFill>
                <a:latin typeface="Calibri"/>
                <a:cs typeface="Calibri"/>
              </a:rPr>
              <a:t>D</a:t>
            </a:r>
            <a:r>
              <a:rPr sz="2000" spc="10">
                <a:solidFill>
                  <a:srgbClr val="FFFFFF"/>
                </a:solidFill>
                <a:latin typeface="Calibri"/>
                <a:cs typeface="Calibri"/>
              </a:rPr>
              <a:t> </a:t>
            </a:r>
            <a:r>
              <a:rPr sz="2000" spc="-25">
                <a:solidFill>
                  <a:srgbClr val="FFFFFF"/>
                </a:solidFill>
                <a:latin typeface="Calibri"/>
                <a:cs typeface="Calibri"/>
              </a:rPr>
              <a:t>d</a:t>
            </a:r>
            <a:r>
              <a:rPr sz="2000" spc="-20">
                <a:solidFill>
                  <a:srgbClr val="FFFFFF"/>
                </a:solidFill>
                <a:latin typeface="Calibri"/>
                <a:cs typeface="Calibri"/>
              </a:rPr>
              <a:t>o</a:t>
            </a:r>
            <a:r>
              <a:rPr sz="2000" spc="-10">
                <a:solidFill>
                  <a:srgbClr val="FFFFFF"/>
                </a:solidFill>
                <a:latin typeface="Calibri"/>
                <a:cs typeface="Calibri"/>
              </a:rPr>
              <a:t>es</a:t>
            </a:r>
            <a:r>
              <a:rPr sz="2000">
                <a:solidFill>
                  <a:srgbClr val="FFFFFF"/>
                </a:solidFill>
                <a:latin typeface="Calibri"/>
                <a:cs typeface="Calibri"/>
              </a:rPr>
              <a:t> </a:t>
            </a:r>
            <a:r>
              <a:rPr sz="2000" spc="-25">
                <a:solidFill>
                  <a:srgbClr val="FFFFFF"/>
                </a:solidFill>
                <a:latin typeface="Calibri"/>
                <a:cs typeface="Calibri"/>
              </a:rPr>
              <a:t>n</a:t>
            </a:r>
            <a:r>
              <a:rPr sz="2000" spc="-20">
                <a:solidFill>
                  <a:srgbClr val="FFFFFF"/>
                </a:solidFill>
                <a:latin typeface="Calibri"/>
                <a:cs typeface="Calibri"/>
              </a:rPr>
              <a:t>o</a:t>
            </a:r>
            <a:r>
              <a:rPr sz="2000" spc="-10">
                <a:solidFill>
                  <a:srgbClr val="FFFFFF"/>
                </a:solidFill>
                <a:latin typeface="Calibri"/>
                <a:cs typeface="Calibri"/>
              </a:rPr>
              <a:t>t</a:t>
            </a:r>
            <a:r>
              <a:rPr sz="2000" spc="10">
                <a:solidFill>
                  <a:srgbClr val="FFFFFF"/>
                </a:solidFill>
                <a:latin typeface="Calibri"/>
                <a:cs typeface="Calibri"/>
              </a:rPr>
              <a:t> </a:t>
            </a:r>
            <a:r>
              <a:rPr sz="2000" spc="-20">
                <a:solidFill>
                  <a:srgbClr val="FFFFFF"/>
                </a:solidFill>
                <a:latin typeface="Calibri"/>
                <a:cs typeface="Calibri"/>
              </a:rPr>
              <a:t>qu</a:t>
            </a:r>
            <a:r>
              <a:rPr sz="2000" spc="-10">
                <a:solidFill>
                  <a:srgbClr val="FFFFFF"/>
                </a:solidFill>
                <a:latin typeface="Calibri"/>
                <a:cs typeface="Calibri"/>
              </a:rPr>
              <a:t>a</a:t>
            </a:r>
            <a:r>
              <a:rPr sz="2000" spc="-5">
                <a:solidFill>
                  <a:srgbClr val="FFFFFF"/>
                </a:solidFill>
                <a:latin typeface="Calibri"/>
                <a:cs typeface="Calibri"/>
              </a:rPr>
              <a:t>l</a:t>
            </a:r>
            <a:r>
              <a:rPr sz="2000" spc="-15">
                <a:solidFill>
                  <a:srgbClr val="FFFFFF"/>
                </a:solidFill>
                <a:latin typeface="Calibri"/>
                <a:cs typeface="Calibri"/>
              </a:rPr>
              <a:t>i</a:t>
            </a:r>
            <a:r>
              <a:rPr sz="2000" spc="15">
                <a:solidFill>
                  <a:srgbClr val="FFFFFF"/>
                </a:solidFill>
                <a:latin typeface="Calibri"/>
                <a:cs typeface="Calibri"/>
              </a:rPr>
              <a:t>f</a:t>
            </a:r>
            <a:r>
              <a:rPr sz="2000" spc="-10">
                <a:solidFill>
                  <a:srgbClr val="FFFFFF"/>
                </a:solidFill>
                <a:latin typeface="Calibri"/>
                <a:cs typeface="Calibri"/>
              </a:rPr>
              <a:t>y</a:t>
            </a:r>
            <a:r>
              <a:rPr sz="2000" spc="-5">
                <a:solidFill>
                  <a:srgbClr val="FFFFFF"/>
                </a:solidFill>
                <a:latin typeface="Calibri"/>
                <a:cs typeface="Calibri"/>
              </a:rPr>
              <a:t> </a:t>
            </a:r>
            <a:r>
              <a:rPr sz="2000" spc="-90">
                <a:solidFill>
                  <a:srgbClr val="FFFFFF"/>
                </a:solidFill>
                <a:latin typeface="Calibri"/>
                <a:cs typeface="Calibri"/>
              </a:rPr>
              <a:t>f</a:t>
            </a:r>
            <a:r>
              <a:rPr sz="2000" spc="-30">
                <a:solidFill>
                  <a:srgbClr val="FFFFFF"/>
                </a:solidFill>
                <a:latin typeface="Calibri"/>
                <a:cs typeface="Calibri"/>
              </a:rPr>
              <a:t>o</a:t>
            </a:r>
            <a:r>
              <a:rPr sz="2000" spc="-10">
                <a:solidFill>
                  <a:srgbClr val="FFFFFF"/>
                </a:solidFill>
                <a:latin typeface="Calibri"/>
                <a:cs typeface="Calibri"/>
              </a:rPr>
              <a:t>r</a:t>
            </a:r>
            <a:r>
              <a:rPr sz="2000" spc="-35">
                <a:solidFill>
                  <a:srgbClr val="FFFFFF"/>
                </a:solidFill>
                <a:latin typeface="Calibri"/>
                <a:cs typeface="Calibri"/>
              </a:rPr>
              <a:t> </a:t>
            </a:r>
            <a:r>
              <a:rPr sz="2000" spc="-60">
                <a:solidFill>
                  <a:srgbClr val="FFFFFF"/>
                </a:solidFill>
                <a:latin typeface="Calibri"/>
                <a:cs typeface="Calibri"/>
              </a:rPr>
              <a:t>c</a:t>
            </a:r>
            <a:r>
              <a:rPr sz="2000" spc="-20">
                <a:solidFill>
                  <a:srgbClr val="FFFFFF"/>
                </a:solidFill>
                <a:latin typeface="Calibri"/>
                <a:cs typeface="Calibri"/>
              </a:rPr>
              <a:t>o</a:t>
            </a:r>
            <a:r>
              <a:rPr sz="2000" spc="-25">
                <a:solidFill>
                  <a:srgbClr val="FFFFFF"/>
                </a:solidFill>
                <a:latin typeface="Calibri"/>
                <a:cs typeface="Calibri"/>
              </a:rPr>
              <a:t>n</a:t>
            </a:r>
            <a:r>
              <a:rPr sz="2000" spc="-15">
                <a:solidFill>
                  <a:srgbClr val="FFFFFF"/>
                </a:solidFill>
                <a:latin typeface="Calibri"/>
                <a:cs typeface="Calibri"/>
              </a:rPr>
              <a:t>ce</a:t>
            </a:r>
            <a:r>
              <a:rPr sz="2000" spc="-50">
                <a:solidFill>
                  <a:srgbClr val="FFFFFF"/>
                </a:solidFill>
                <a:latin typeface="Calibri"/>
                <a:cs typeface="Calibri"/>
              </a:rPr>
              <a:t>n</a:t>
            </a:r>
            <a:r>
              <a:rPr sz="2000" spc="-20">
                <a:solidFill>
                  <a:srgbClr val="FFFFFF"/>
                </a:solidFill>
                <a:latin typeface="Calibri"/>
                <a:cs typeface="Calibri"/>
              </a:rPr>
              <a:t>t</a:t>
            </a:r>
            <a:r>
              <a:rPr sz="2000" spc="-110">
                <a:solidFill>
                  <a:srgbClr val="FFFFFF"/>
                </a:solidFill>
                <a:latin typeface="Calibri"/>
                <a:cs typeface="Calibri"/>
              </a:rPr>
              <a:t>r</a:t>
            </a:r>
            <a:r>
              <a:rPr sz="2000" spc="-40">
                <a:solidFill>
                  <a:srgbClr val="FFFFFF"/>
                </a:solidFill>
                <a:latin typeface="Calibri"/>
                <a:cs typeface="Calibri"/>
              </a:rPr>
              <a:t>a</a:t>
            </a:r>
            <a:r>
              <a:rPr sz="2000" spc="-5">
                <a:solidFill>
                  <a:srgbClr val="FFFFFF"/>
                </a:solidFill>
                <a:latin typeface="Calibri"/>
                <a:cs typeface="Calibri"/>
              </a:rPr>
              <a:t>t</a:t>
            </a:r>
            <a:r>
              <a:rPr sz="2000" spc="-15">
                <a:solidFill>
                  <a:srgbClr val="FFFFFF"/>
                </a:solidFill>
                <a:latin typeface="Calibri"/>
                <a:cs typeface="Calibri"/>
              </a:rPr>
              <a:t>i</a:t>
            </a:r>
            <a:r>
              <a:rPr sz="2000" spc="-20">
                <a:solidFill>
                  <a:srgbClr val="FFFFFF"/>
                </a:solidFill>
                <a:latin typeface="Calibri"/>
                <a:cs typeface="Calibri"/>
              </a:rPr>
              <a:t>o</a:t>
            </a:r>
            <a:r>
              <a:rPr sz="2000" spc="-15">
                <a:solidFill>
                  <a:srgbClr val="FFFFFF"/>
                </a:solidFill>
                <a:latin typeface="Calibri"/>
                <a:cs typeface="Calibri"/>
              </a:rPr>
              <a:t>n</a:t>
            </a:r>
            <a:r>
              <a:rPr sz="2000" spc="-5">
                <a:solidFill>
                  <a:srgbClr val="FFFFFF"/>
                </a:solidFill>
                <a:latin typeface="Calibri"/>
                <a:cs typeface="Calibri"/>
              </a:rPr>
              <a:t> </a:t>
            </a:r>
            <a:r>
              <a:rPr sz="2000" spc="-25">
                <a:solidFill>
                  <a:srgbClr val="FFFFFF"/>
                </a:solidFill>
                <a:latin typeface="Calibri"/>
                <a:cs typeface="Calibri"/>
              </a:rPr>
              <a:t>g</a:t>
            </a:r>
            <a:r>
              <a:rPr sz="2000" spc="-105">
                <a:solidFill>
                  <a:srgbClr val="FFFFFF"/>
                </a:solidFill>
                <a:latin typeface="Calibri"/>
                <a:cs typeface="Calibri"/>
              </a:rPr>
              <a:t>r</a:t>
            </a:r>
            <a:r>
              <a:rPr sz="2000" spc="-10">
                <a:solidFill>
                  <a:srgbClr val="FFFFFF"/>
                </a:solidFill>
                <a:latin typeface="Calibri"/>
                <a:cs typeface="Calibri"/>
              </a:rPr>
              <a:t>a</a:t>
            </a:r>
            <a:r>
              <a:rPr sz="2000" spc="-45">
                <a:solidFill>
                  <a:srgbClr val="FFFFFF"/>
                </a:solidFill>
                <a:latin typeface="Calibri"/>
                <a:cs typeface="Calibri"/>
              </a:rPr>
              <a:t>n</a:t>
            </a:r>
            <a:r>
              <a:rPr sz="2000" spc="-10">
                <a:solidFill>
                  <a:srgbClr val="FFFFFF"/>
                </a:solidFill>
                <a:latin typeface="Calibri"/>
                <a:cs typeface="Calibri"/>
              </a:rPr>
              <a:t>t</a:t>
            </a:r>
            <a:r>
              <a:rPr sz="2000" spc="-15">
                <a:solidFill>
                  <a:srgbClr val="FFFFFF"/>
                </a:solidFill>
                <a:latin typeface="Calibri"/>
                <a:cs typeface="Calibri"/>
              </a:rPr>
              <a:t>s.</a:t>
            </a:r>
            <a:endParaRPr sz="2000">
              <a:latin typeface="Calibri"/>
              <a:cs typeface="Calibri"/>
            </a:endParaRPr>
          </a:p>
        </p:txBody>
      </p:sp>
      <p:sp>
        <p:nvSpPr>
          <p:cNvPr id="27" name="object 27"/>
          <p:cNvSpPr/>
          <p:nvPr/>
        </p:nvSpPr>
        <p:spPr>
          <a:xfrm>
            <a:off x="542544" y="1620011"/>
            <a:ext cx="3439667" cy="1549907"/>
          </a:xfrm>
          <a:prstGeom prst="rect">
            <a:avLst/>
          </a:prstGeom>
          <a:blipFill>
            <a:blip r:embed="rId3" cstate="print"/>
            <a:stretch>
              <a:fillRect/>
            </a:stretch>
          </a:blipFill>
        </p:spPr>
        <p:txBody>
          <a:bodyPr wrap="square" lIns="0" tIns="0" rIns="0" bIns="0" rtlCol="0"/>
          <a:lstStyle/>
          <a:p>
            <a:endParaRPr/>
          </a:p>
        </p:txBody>
      </p:sp>
      <p:sp>
        <p:nvSpPr>
          <p:cNvPr id="28" name="object 28"/>
          <p:cNvSpPr/>
          <p:nvPr/>
        </p:nvSpPr>
        <p:spPr>
          <a:xfrm>
            <a:off x="4500372" y="1601724"/>
            <a:ext cx="3401567" cy="1551431"/>
          </a:xfrm>
          <a:prstGeom prst="rect">
            <a:avLst/>
          </a:prstGeom>
          <a:blipFill>
            <a:blip r:embed="rId3" cstate="print"/>
            <a:stretch>
              <a:fillRect/>
            </a:stretch>
          </a:blipFill>
        </p:spPr>
        <p:txBody>
          <a:bodyPr wrap="square" lIns="0" tIns="0" rIns="0" bIns="0" rtlCol="0"/>
          <a:lstStyle/>
          <a:p>
            <a:endParaRPr/>
          </a:p>
        </p:txBody>
      </p:sp>
      <p:sp>
        <p:nvSpPr>
          <p:cNvPr id="29" name="object 29"/>
          <p:cNvSpPr/>
          <p:nvPr/>
        </p:nvSpPr>
        <p:spPr>
          <a:xfrm>
            <a:off x="8420100" y="1655064"/>
            <a:ext cx="3386328" cy="1551431"/>
          </a:xfrm>
          <a:prstGeom prst="rect">
            <a:avLst/>
          </a:prstGeom>
          <a:blipFill>
            <a:blip r:embed="rId3" cstate="print"/>
            <a:stretch>
              <a:fillRect/>
            </a:stretch>
          </a:blipFill>
        </p:spPr>
        <p:txBody>
          <a:bodyPr wrap="square" lIns="0" tIns="0" rIns="0" bIns="0" rtlCol="0"/>
          <a:lstStyle/>
          <a:p>
            <a:endParaRPr/>
          </a:p>
        </p:txBody>
      </p:sp>
      <p:sp>
        <p:nvSpPr>
          <p:cNvPr id="30" name="object 30"/>
          <p:cNvSpPr/>
          <p:nvPr/>
        </p:nvSpPr>
        <p:spPr>
          <a:xfrm>
            <a:off x="4481321" y="3184398"/>
            <a:ext cx="3440429" cy="396240"/>
          </a:xfrm>
          <a:custGeom>
            <a:avLst/>
            <a:gdLst/>
            <a:ahLst/>
            <a:cxnLst/>
            <a:rect l="l" t="t" r="r" b="b"/>
            <a:pathLst>
              <a:path w="3440429" h="396239">
                <a:moveTo>
                  <a:pt x="0" y="396239"/>
                </a:moveTo>
                <a:lnTo>
                  <a:pt x="3440049" y="396239"/>
                </a:lnTo>
                <a:lnTo>
                  <a:pt x="3440049" y="0"/>
                </a:lnTo>
                <a:lnTo>
                  <a:pt x="0" y="0"/>
                </a:lnTo>
                <a:lnTo>
                  <a:pt x="0" y="396239"/>
                </a:lnTo>
                <a:close/>
              </a:path>
            </a:pathLst>
          </a:custGeom>
          <a:solidFill>
            <a:srgbClr val="F3796F"/>
          </a:solidFill>
        </p:spPr>
        <p:txBody>
          <a:bodyPr wrap="square" lIns="0" tIns="0" rIns="0" bIns="0" rtlCol="0"/>
          <a:lstStyle/>
          <a:p>
            <a:endParaRPr/>
          </a:p>
        </p:txBody>
      </p:sp>
      <p:sp>
        <p:nvSpPr>
          <p:cNvPr id="31" name="object 31"/>
          <p:cNvSpPr/>
          <p:nvPr/>
        </p:nvSpPr>
        <p:spPr>
          <a:xfrm>
            <a:off x="4481321" y="3580638"/>
            <a:ext cx="3440429" cy="2977515"/>
          </a:xfrm>
          <a:custGeom>
            <a:avLst/>
            <a:gdLst/>
            <a:ahLst/>
            <a:cxnLst/>
            <a:rect l="l" t="t" r="r" b="b"/>
            <a:pathLst>
              <a:path w="3440429" h="2977515">
                <a:moveTo>
                  <a:pt x="0" y="2977388"/>
                </a:moveTo>
                <a:lnTo>
                  <a:pt x="3440049" y="2977388"/>
                </a:lnTo>
                <a:lnTo>
                  <a:pt x="3440049" y="0"/>
                </a:lnTo>
                <a:lnTo>
                  <a:pt x="0" y="0"/>
                </a:lnTo>
                <a:lnTo>
                  <a:pt x="0" y="2977388"/>
                </a:lnTo>
                <a:close/>
              </a:path>
            </a:pathLst>
          </a:custGeom>
          <a:solidFill>
            <a:srgbClr val="2B63A3"/>
          </a:solidFill>
        </p:spPr>
        <p:txBody>
          <a:bodyPr wrap="square" lIns="0" tIns="0" rIns="0" bIns="0" rtlCol="0"/>
          <a:lstStyle/>
          <a:p>
            <a:endParaRPr/>
          </a:p>
        </p:txBody>
      </p:sp>
      <p:sp>
        <p:nvSpPr>
          <p:cNvPr id="32" name="object 32"/>
          <p:cNvSpPr/>
          <p:nvPr/>
        </p:nvSpPr>
        <p:spPr>
          <a:xfrm>
            <a:off x="4475607" y="3581019"/>
            <a:ext cx="3452495" cy="0"/>
          </a:xfrm>
          <a:custGeom>
            <a:avLst/>
            <a:gdLst/>
            <a:ahLst/>
            <a:cxnLst/>
            <a:rect l="l" t="t" r="r" b="b"/>
            <a:pathLst>
              <a:path w="3452495">
                <a:moveTo>
                  <a:pt x="0" y="0"/>
                </a:moveTo>
                <a:lnTo>
                  <a:pt x="3452241" y="0"/>
                </a:lnTo>
              </a:path>
            </a:pathLst>
          </a:custGeom>
          <a:ln w="12954">
            <a:solidFill>
              <a:srgbClr val="000000"/>
            </a:solidFill>
          </a:ln>
        </p:spPr>
        <p:txBody>
          <a:bodyPr wrap="square" lIns="0" tIns="0" rIns="0" bIns="0" rtlCol="0"/>
          <a:lstStyle/>
          <a:p>
            <a:endParaRPr/>
          </a:p>
        </p:txBody>
      </p:sp>
      <p:sp>
        <p:nvSpPr>
          <p:cNvPr id="33" name="object 33"/>
          <p:cNvSpPr/>
          <p:nvPr/>
        </p:nvSpPr>
        <p:spPr>
          <a:xfrm>
            <a:off x="4481703" y="3178682"/>
            <a:ext cx="0" cy="402590"/>
          </a:xfrm>
          <a:custGeom>
            <a:avLst/>
            <a:gdLst/>
            <a:ahLst/>
            <a:cxnLst/>
            <a:rect l="l" t="t" r="r" b="b"/>
            <a:pathLst>
              <a:path h="402589">
                <a:moveTo>
                  <a:pt x="0" y="0"/>
                </a:moveTo>
                <a:lnTo>
                  <a:pt x="0" y="402336"/>
                </a:lnTo>
              </a:path>
            </a:pathLst>
          </a:custGeom>
          <a:ln w="12954">
            <a:solidFill>
              <a:srgbClr val="000000"/>
            </a:solidFill>
          </a:ln>
        </p:spPr>
        <p:txBody>
          <a:bodyPr wrap="square" lIns="0" tIns="0" rIns="0" bIns="0" rtlCol="0"/>
          <a:lstStyle/>
          <a:p>
            <a:endParaRPr/>
          </a:p>
        </p:txBody>
      </p:sp>
      <p:sp>
        <p:nvSpPr>
          <p:cNvPr id="34" name="object 34"/>
          <p:cNvSpPr/>
          <p:nvPr/>
        </p:nvSpPr>
        <p:spPr>
          <a:xfrm>
            <a:off x="4481703" y="3581019"/>
            <a:ext cx="0" cy="2983865"/>
          </a:xfrm>
          <a:custGeom>
            <a:avLst/>
            <a:gdLst/>
            <a:ahLst/>
            <a:cxnLst/>
            <a:rect l="l" t="t" r="r" b="b"/>
            <a:pathLst>
              <a:path h="2983865">
                <a:moveTo>
                  <a:pt x="0" y="0"/>
                </a:moveTo>
                <a:lnTo>
                  <a:pt x="0" y="2983496"/>
                </a:lnTo>
              </a:path>
            </a:pathLst>
          </a:custGeom>
          <a:ln w="12954">
            <a:solidFill>
              <a:srgbClr val="FFFFFF"/>
            </a:solidFill>
          </a:ln>
        </p:spPr>
        <p:txBody>
          <a:bodyPr wrap="square" lIns="0" tIns="0" rIns="0" bIns="0" rtlCol="0"/>
          <a:lstStyle/>
          <a:p>
            <a:endParaRPr/>
          </a:p>
        </p:txBody>
      </p:sp>
      <p:sp>
        <p:nvSpPr>
          <p:cNvPr id="35" name="object 35"/>
          <p:cNvSpPr/>
          <p:nvPr/>
        </p:nvSpPr>
        <p:spPr>
          <a:xfrm>
            <a:off x="7922132" y="3178682"/>
            <a:ext cx="0" cy="402590"/>
          </a:xfrm>
          <a:custGeom>
            <a:avLst/>
            <a:gdLst/>
            <a:ahLst/>
            <a:cxnLst/>
            <a:rect l="l" t="t" r="r" b="b"/>
            <a:pathLst>
              <a:path h="402589">
                <a:moveTo>
                  <a:pt x="0" y="0"/>
                </a:moveTo>
                <a:lnTo>
                  <a:pt x="0" y="402336"/>
                </a:lnTo>
              </a:path>
            </a:pathLst>
          </a:custGeom>
          <a:ln w="12954">
            <a:solidFill>
              <a:srgbClr val="000000"/>
            </a:solidFill>
          </a:ln>
        </p:spPr>
        <p:txBody>
          <a:bodyPr wrap="square" lIns="0" tIns="0" rIns="0" bIns="0" rtlCol="0"/>
          <a:lstStyle/>
          <a:p>
            <a:endParaRPr/>
          </a:p>
        </p:txBody>
      </p:sp>
      <p:sp>
        <p:nvSpPr>
          <p:cNvPr id="36" name="object 36"/>
          <p:cNvSpPr/>
          <p:nvPr/>
        </p:nvSpPr>
        <p:spPr>
          <a:xfrm>
            <a:off x="7922132" y="3581019"/>
            <a:ext cx="0" cy="2983865"/>
          </a:xfrm>
          <a:custGeom>
            <a:avLst/>
            <a:gdLst/>
            <a:ahLst/>
            <a:cxnLst/>
            <a:rect l="l" t="t" r="r" b="b"/>
            <a:pathLst>
              <a:path h="2983865">
                <a:moveTo>
                  <a:pt x="0" y="0"/>
                </a:moveTo>
                <a:lnTo>
                  <a:pt x="0" y="2983496"/>
                </a:lnTo>
              </a:path>
            </a:pathLst>
          </a:custGeom>
          <a:ln w="12954">
            <a:solidFill>
              <a:srgbClr val="FFFFFF"/>
            </a:solidFill>
          </a:ln>
        </p:spPr>
        <p:txBody>
          <a:bodyPr wrap="square" lIns="0" tIns="0" rIns="0" bIns="0" rtlCol="0"/>
          <a:lstStyle/>
          <a:p>
            <a:endParaRPr/>
          </a:p>
        </p:txBody>
      </p:sp>
      <p:sp>
        <p:nvSpPr>
          <p:cNvPr id="37" name="object 37"/>
          <p:cNvSpPr/>
          <p:nvPr/>
        </p:nvSpPr>
        <p:spPr>
          <a:xfrm>
            <a:off x="4475607" y="3184779"/>
            <a:ext cx="3452495" cy="0"/>
          </a:xfrm>
          <a:custGeom>
            <a:avLst/>
            <a:gdLst/>
            <a:ahLst/>
            <a:cxnLst/>
            <a:rect l="l" t="t" r="r" b="b"/>
            <a:pathLst>
              <a:path w="3452495">
                <a:moveTo>
                  <a:pt x="0" y="0"/>
                </a:moveTo>
                <a:lnTo>
                  <a:pt x="3452241" y="0"/>
                </a:lnTo>
              </a:path>
            </a:pathLst>
          </a:custGeom>
          <a:ln w="12954">
            <a:solidFill>
              <a:srgbClr val="000000"/>
            </a:solidFill>
          </a:ln>
        </p:spPr>
        <p:txBody>
          <a:bodyPr wrap="square" lIns="0" tIns="0" rIns="0" bIns="0" rtlCol="0"/>
          <a:lstStyle/>
          <a:p>
            <a:endParaRPr/>
          </a:p>
        </p:txBody>
      </p:sp>
      <p:sp>
        <p:nvSpPr>
          <p:cNvPr id="38" name="object 38"/>
          <p:cNvSpPr/>
          <p:nvPr/>
        </p:nvSpPr>
        <p:spPr>
          <a:xfrm>
            <a:off x="4475607" y="6558153"/>
            <a:ext cx="3452495" cy="0"/>
          </a:xfrm>
          <a:custGeom>
            <a:avLst/>
            <a:gdLst/>
            <a:ahLst/>
            <a:cxnLst/>
            <a:rect l="l" t="t" r="r" b="b"/>
            <a:pathLst>
              <a:path w="3452495">
                <a:moveTo>
                  <a:pt x="0" y="0"/>
                </a:moveTo>
                <a:lnTo>
                  <a:pt x="3452241" y="0"/>
                </a:lnTo>
              </a:path>
            </a:pathLst>
          </a:custGeom>
          <a:ln w="12954">
            <a:solidFill>
              <a:srgbClr val="FFFFFF"/>
            </a:solidFill>
          </a:ln>
        </p:spPr>
        <p:txBody>
          <a:bodyPr wrap="square" lIns="0" tIns="0" rIns="0" bIns="0" rtlCol="0"/>
          <a:lstStyle/>
          <a:p>
            <a:endParaRPr/>
          </a:p>
        </p:txBody>
      </p:sp>
      <p:sp>
        <p:nvSpPr>
          <p:cNvPr id="39" name="object 39"/>
          <p:cNvSpPr txBox="1"/>
          <p:nvPr/>
        </p:nvSpPr>
        <p:spPr>
          <a:xfrm>
            <a:off x="5081395" y="3300030"/>
            <a:ext cx="2218690" cy="279400"/>
          </a:xfrm>
          <a:prstGeom prst="rect">
            <a:avLst/>
          </a:prstGeom>
        </p:spPr>
        <p:txBody>
          <a:bodyPr vert="horz" wrap="square" lIns="0" tIns="0" rIns="0" bIns="0" rtlCol="0">
            <a:spAutoFit/>
          </a:bodyPr>
          <a:lstStyle/>
          <a:p>
            <a:pPr marL="12700">
              <a:lnSpc>
                <a:spcPct val="100000"/>
              </a:lnSpc>
            </a:pPr>
            <a:r>
              <a:rPr sz="2000" b="1" spc="-15">
                <a:latin typeface="Calibri"/>
                <a:cs typeface="Calibri"/>
              </a:rPr>
              <a:t>Su</a:t>
            </a:r>
            <a:r>
              <a:rPr sz="2000" b="1" spc="-10">
                <a:latin typeface="Calibri"/>
                <a:cs typeface="Calibri"/>
              </a:rPr>
              <a:t>p</a:t>
            </a:r>
            <a:r>
              <a:rPr sz="2000" b="1" spc="-15">
                <a:latin typeface="Calibri"/>
                <a:cs typeface="Calibri"/>
              </a:rPr>
              <a:t>pleme</a:t>
            </a:r>
            <a:r>
              <a:rPr sz="2000" b="1" spc="-50">
                <a:latin typeface="Calibri"/>
                <a:cs typeface="Calibri"/>
              </a:rPr>
              <a:t>n</a:t>
            </a:r>
            <a:r>
              <a:rPr sz="2000" b="1" spc="-60">
                <a:latin typeface="Calibri"/>
                <a:cs typeface="Calibri"/>
              </a:rPr>
              <a:t>t</a:t>
            </a:r>
            <a:r>
              <a:rPr sz="2000" b="1" spc="-15">
                <a:latin typeface="Calibri"/>
                <a:cs typeface="Calibri"/>
              </a:rPr>
              <a:t>a</a:t>
            </a:r>
            <a:r>
              <a:rPr sz="2000" b="1" spc="-5">
                <a:latin typeface="Calibri"/>
                <a:cs typeface="Calibri"/>
              </a:rPr>
              <a:t>l</a:t>
            </a:r>
            <a:r>
              <a:rPr sz="2000" b="1" spc="-20">
                <a:latin typeface="Calibri"/>
                <a:cs typeface="Calibri"/>
              </a:rPr>
              <a:t> </a:t>
            </a:r>
            <a:r>
              <a:rPr sz="2000" b="1" spc="-25">
                <a:latin typeface="Calibri"/>
                <a:cs typeface="Calibri"/>
              </a:rPr>
              <a:t>G</a:t>
            </a:r>
            <a:r>
              <a:rPr sz="2000" b="1" spc="-105">
                <a:latin typeface="Calibri"/>
                <a:cs typeface="Calibri"/>
              </a:rPr>
              <a:t>r</a:t>
            </a:r>
            <a:r>
              <a:rPr sz="2000" b="1" spc="-15">
                <a:latin typeface="Calibri"/>
                <a:cs typeface="Calibri"/>
              </a:rPr>
              <a:t>a</a:t>
            </a:r>
            <a:r>
              <a:rPr sz="2000" b="1" spc="-65">
                <a:latin typeface="Calibri"/>
                <a:cs typeface="Calibri"/>
              </a:rPr>
              <a:t>n</a:t>
            </a:r>
            <a:r>
              <a:rPr sz="2000" b="1" spc="-15">
                <a:latin typeface="Calibri"/>
                <a:cs typeface="Calibri"/>
              </a:rPr>
              <a:t>t</a:t>
            </a:r>
            <a:r>
              <a:rPr sz="2000" b="1" spc="-10">
                <a:latin typeface="Calibri"/>
                <a:cs typeface="Calibri"/>
              </a:rPr>
              <a:t>s</a:t>
            </a:r>
            <a:endParaRPr sz="2000">
              <a:latin typeface="Calibri"/>
              <a:cs typeface="Calibri"/>
            </a:endParaRPr>
          </a:p>
        </p:txBody>
      </p:sp>
      <p:sp>
        <p:nvSpPr>
          <p:cNvPr id="40" name="object 40"/>
          <p:cNvSpPr txBox="1"/>
          <p:nvPr/>
        </p:nvSpPr>
        <p:spPr>
          <a:xfrm>
            <a:off x="4560201" y="3691814"/>
            <a:ext cx="3045460" cy="2565400"/>
          </a:xfrm>
          <a:prstGeom prst="rect">
            <a:avLst/>
          </a:prstGeom>
        </p:spPr>
        <p:txBody>
          <a:bodyPr vert="horz" wrap="square" lIns="0" tIns="0" rIns="0" bIns="0" rtlCol="0">
            <a:spAutoFit/>
          </a:bodyPr>
          <a:lstStyle/>
          <a:p>
            <a:pPr marL="12700" marR="5080" indent="635">
              <a:lnSpc>
                <a:spcPct val="100000"/>
              </a:lnSpc>
            </a:pPr>
            <a:r>
              <a:rPr sz="2000" spc="-20">
                <a:solidFill>
                  <a:srgbClr val="FFFFFF"/>
                </a:solidFill>
                <a:latin typeface="Calibri"/>
                <a:cs typeface="Calibri"/>
              </a:rPr>
              <a:t>L</a:t>
            </a:r>
            <a:r>
              <a:rPr sz="2000" spc="-35">
                <a:solidFill>
                  <a:srgbClr val="FFFFFF"/>
                </a:solidFill>
                <a:latin typeface="Calibri"/>
                <a:cs typeface="Calibri"/>
              </a:rPr>
              <a:t>o</a:t>
            </a:r>
            <a:r>
              <a:rPr sz="2000" spc="-15">
                <a:solidFill>
                  <a:srgbClr val="FFFFFF"/>
                </a:solidFill>
                <a:latin typeface="Calibri"/>
                <a:cs typeface="Calibri"/>
              </a:rPr>
              <a:t>w </a:t>
            </a:r>
            <a:r>
              <a:rPr sz="2000" spc="-10">
                <a:solidFill>
                  <a:srgbClr val="FFFFFF"/>
                </a:solidFill>
                <a:latin typeface="Calibri"/>
                <a:cs typeface="Calibri"/>
              </a:rPr>
              <a:t>i</a:t>
            </a:r>
            <a:r>
              <a:rPr sz="2000" spc="-5">
                <a:solidFill>
                  <a:srgbClr val="FFFFFF"/>
                </a:solidFill>
                <a:latin typeface="Calibri"/>
                <a:cs typeface="Calibri"/>
              </a:rPr>
              <a:t>n</a:t>
            </a:r>
            <a:r>
              <a:rPr sz="2000" spc="-40">
                <a:solidFill>
                  <a:srgbClr val="FFFFFF"/>
                </a:solidFill>
                <a:latin typeface="Calibri"/>
                <a:cs typeface="Calibri"/>
              </a:rPr>
              <a:t>c</a:t>
            </a:r>
            <a:r>
              <a:rPr sz="2000" spc="-35">
                <a:solidFill>
                  <a:srgbClr val="FFFFFF"/>
                </a:solidFill>
                <a:latin typeface="Calibri"/>
                <a:cs typeface="Calibri"/>
              </a:rPr>
              <a:t>ome</a:t>
            </a:r>
            <a:r>
              <a:rPr sz="2000" spc="-5">
                <a:solidFill>
                  <a:srgbClr val="FFFFFF"/>
                </a:solidFill>
                <a:latin typeface="Calibri"/>
                <a:cs typeface="Calibri"/>
              </a:rPr>
              <a:t>,</a:t>
            </a:r>
            <a:r>
              <a:rPr sz="2000" spc="15">
                <a:solidFill>
                  <a:srgbClr val="FFFFFF"/>
                </a:solidFill>
                <a:latin typeface="Calibri"/>
                <a:cs typeface="Calibri"/>
              </a:rPr>
              <a:t> </a:t>
            </a:r>
            <a:r>
              <a:rPr sz="2000" spc="-15">
                <a:solidFill>
                  <a:srgbClr val="FFFFFF"/>
                </a:solidFill>
                <a:latin typeface="Calibri"/>
                <a:cs typeface="Calibri"/>
              </a:rPr>
              <a:t>E</a:t>
            </a:r>
            <a:r>
              <a:rPr sz="2000" spc="-25">
                <a:solidFill>
                  <a:srgbClr val="FFFFFF"/>
                </a:solidFill>
                <a:latin typeface="Calibri"/>
                <a:cs typeface="Calibri"/>
              </a:rPr>
              <a:t>n</a:t>
            </a:r>
            <a:r>
              <a:rPr sz="2000" spc="-15">
                <a:solidFill>
                  <a:srgbClr val="FFFFFF"/>
                </a:solidFill>
                <a:latin typeface="Calibri"/>
                <a:cs typeface="Calibri"/>
              </a:rPr>
              <a:t>g</a:t>
            </a:r>
            <a:r>
              <a:rPr sz="2000" spc="-10">
                <a:solidFill>
                  <a:srgbClr val="FFFFFF"/>
                </a:solidFill>
                <a:latin typeface="Calibri"/>
                <a:cs typeface="Calibri"/>
              </a:rPr>
              <a:t>lis</a:t>
            </a:r>
            <a:r>
              <a:rPr sz="2000" spc="-15">
                <a:solidFill>
                  <a:srgbClr val="FFFFFF"/>
                </a:solidFill>
                <a:latin typeface="Calibri"/>
                <a:cs typeface="Calibri"/>
              </a:rPr>
              <a:t>h</a:t>
            </a:r>
            <a:r>
              <a:rPr sz="2000" spc="35">
                <a:solidFill>
                  <a:srgbClr val="FFFFFF"/>
                </a:solidFill>
                <a:latin typeface="Calibri"/>
                <a:cs typeface="Calibri"/>
              </a:rPr>
              <a:t> </a:t>
            </a:r>
            <a:r>
              <a:rPr sz="2000" spc="-10">
                <a:solidFill>
                  <a:srgbClr val="FFFFFF"/>
                </a:solidFill>
                <a:latin typeface="Calibri"/>
                <a:cs typeface="Calibri"/>
              </a:rPr>
              <a:t>l</a:t>
            </a:r>
            <a:r>
              <a:rPr sz="2000" spc="-25">
                <a:solidFill>
                  <a:srgbClr val="FFFFFF"/>
                </a:solidFill>
                <a:latin typeface="Calibri"/>
                <a:cs typeface="Calibri"/>
              </a:rPr>
              <a:t>e</a:t>
            </a:r>
            <a:r>
              <a:rPr sz="2000" spc="-20">
                <a:solidFill>
                  <a:srgbClr val="FFFFFF"/>
                </a:solidFill>
                <a:latin typeface="Calibri"/>
                <a:cs typeface="Calibri"/>
              </a:rPr>
              <a:t>a</a:t>
            </a:r>
            <a:r>
              <a:rPr sz="2000" spc="-25">
                <a:solidFill>
                  <a:srgbClr val="FFFFFF"/>
                </a:solidFill>
                <a:latin typeface="Calibri"/>
                <a:cs typeface="Calibri"/>
              </a:rPr>
              <a:t>rn</a:t>
            </a:r>
            <a:r>
              <a:rPr sz="2000" spc="-15">
                <a:solidFill>
                  <a:srgbClr val="FFFFFF"/>
                </a:solidFill>
                <a:latin typeface="Calibri"/>
                <a:cs typeface="Calibri"/>
              </a:rPr>
              <a:t>e</a:t>
            </a:r>
            <a:r>
              <a:rPr sz="2000" spc="-90">
                <a:solidFill>
                  <a:srgbClr val="FFFFFF"/>
                </a:solidFill>
                <a:latin typeface="Calibri"/>
                <a:cs typeface="Calibri"/>
              </a:rPr>
              <a:t>r</a:t>
            </a:r>
            <a:r>
              <a:rPr sz="2000" spc="-25">
                <a:solidFill>
                  <a:srgbClr val="FFFFFF"/>
                </a:solidFill>
                <a:latin typeface="Calibri"/>
                <a:cs typeface="Calibri"/>
              </a:rPr>
              <a:t>s</a:t>
            </a:r>
            <a:r>
              <a:rPr sz="2000" spc="-5">
                <a:solidFill>
                  <a:srgbClr val="FFFFFF"/>
                </a:solidFill>
                <a:latin typeface="Calibri"/>
                <a:cs typeface="Calibri"/>
              </a:rPr>
              <a:t>,</a:t>
            </a:r>
            <a:r>
              <a:rPr sz="2000" spc="-10">
                <a:solidFill>
                  <a:srgbClr val="FFFFFF"/>
                </a:solidFill>
                <a:latin typeface="Calibri"/>
                <a:cs typeface="Calibri"/>
              </a:rPr>
              <a:t> a</a:t>
            </a:r>
            <a:r>
              <a:rPr sz="2000" spc="-20">
                <a:solidFill>
                  <a:srgbClr val="FFFFFF"/>
                </a:solidFill>
                <a:latin typeface="Calibri"/>
                <a:cs typeface="Calibri"/>
              </a:rPr>
              <a:t>n</a:t>
            </a:r>
            <a:r>
              <a:rPr sz="2000" spc="-15">
                <a:solidFill>
                  <a:srgbClr val="FFFFFF"/>
                </a:solidFill>
                <a:latin typeface="Calibri"/>
                <a:cs typeface="Calibri"/>
              </a:rPr>
              <a:t>d</a:t>
            </a:r>
            <a:r>
              <a:rPr sz="2000">
                <a:solidFill>
                  <a:srgbClr val="FFFFFF"/>
                </a:solidFill>
                <a:latin typeface="Calibri"/>
                <a:cs typeface="Calibri"/>
              </a:rPr>
              <a:t> </a:t>
            </a:r>
            <a:r>
              <a:rPr sz="2000" spc="-90">
                <a:solidFill>
                  <a:srgbClr val="FFFFFF"/>
                </a:solidFill>
                <a:latin typeface="Calibri"/>
                <a:cs typeface="Calibri"/>
              </a:rPr>
              <a:t>f</a:t>
            </a:r>
            <a:r>
              <a:rPr sz="2000" spc="-20">
                <a:solidFill>
                  <a:srgbClr val="FFFFFF"/>
                </a:solidFill>
                <a:latin typeface="Calibri"/>
                <a:cs typeface="Calibri"/>
              </a:rPr>
              <a:t>o</a:t>
            </a:r>
            <a:r>
              <a:rPr sz="2000" spc="-55">
                <a:solidFill>
                  <a:srgbClr val="FFFFFF"/>
                </a:solidFill>
                <a:latin typeface="Calibri"/>
                <a:cs typeface="Calibri"/>
              </a:rPr>
              <a:t>s</a:t>
            </a:r>
            <a:r>
              <a:rPr sz="2000" spc="-75">
                <a:solidFill>
                  <a:srgbClr val="FFFFFF"/>
                </a:solidFill>
                <a:latin typeface="Calibri"/>
                <a:cs typeface="Calibri"/>
              </a:rPr>
              <a:t>t</a:t>
            </a:r>
            <a:r>
              <a:rPr sz="2000" spc="-25">
                <a:solidFill>
                  <a:srgbClr val="FFFFFF"/>
                </a:solidFill>
                <a:latin typeface="Calibri"/>
                <a:cs typeface="Calibri"/>
              </a:rPr>
              <a:t>e</a:t>
            </a:r>
            <a:r>
              <a:rPr sz="2000" spc="-10">
                <a:solidFill>
                  <a:srgbClr val="FFFFFF"/>
                </a:solidFill>
                <a:latin typeface="Calibri"/>
                <a:cs typeface="Calibri"/>
              </a:rPr>
              <a:t>r</a:t>
            </a:r>
            <a:r>
              <a:rPr sz="2000">
                <a:solidFill>
                  <a:srgbClr val="FFFFFF"/>
                </a:solidFill>
                <a:latin typeface="Calibri"/>
                <a:cs typeface="Calibri"/>
              </a:rPr>
              <a:t> </a:t>
            </a:r>
            <a:r>
              <a:rPr sz="2000" spc="-70">
                <a:solidFill>
                  <a:srgbClr val="FFFFFF"/>
                </a:solidFill>
                <a:latin typeface="Calibri"/>
                <a:cs typeface="Calibri"/>
              </a:rPr>
              <a:t>y</a:t>
            </a:r>
            <a:r>
              <a:rPr sz="2000" spc="-20">
                <a:solidFill>
                  <a:srgbClr val="FFFFFF"/>
                </a:solidFill>
                <a:latin typeface="Calibri"/>
                <a:cs typeface="Calibri"/>
              </a:rPr>
              <a:t>o</a:t>
            </a:r>
            <a:r>
              <a:rPr sz="2000" spc="-25">
                <a:solidFill>
                  <a:srgbClr val="FFFFFF"/>
                </a:solidFill>
                <a:latin typeface="Calibri"/>
                <a:cs typeface="Calibri"/>
              </a:rPr>
              <a:t>u</a:t>
            </a:r>
            <a:r>
              <a:rPr sz="2000" spc="-15">
                <a:solidFill>
                  <a:srgbClr val="FFFFFF"/>
                </a:solidFill>
                <a:latin typeface="Calibri"/>
                <a:cs typeface="Calibri"/>
              </a:rPr>
              <a:t>t</a:t>
            </a:r>
            <a:r>
              <a:rPr sz="2000" spc="-25">
                <a:solidFill>
                  <a:srgbClr val="FFFFFF"/>
                </a:solidFill>
                <a:latin typeface="Calibri"/>
                <a:cs typeface="Calibri"/>
              </a:rPr>
              <a:t>h</a:t>
            </a:r>
            <a:r>
              <a:rPr sz="2000" spc="-15">
                <a:solidFill>
                  <a:srgbClr val="FFFFFF"/>
                </a:solidFill>
                <a:latin typeface="Calibri"/>
                <a:cs typeface="Calibri"/>
              </a:rPr>
              <a:t>/</a:t>
            </a:r>
            <a:r>
              <a:rPr sz="2000" spc="-10">
                <a:solidFill>
                  <a:srgbClr val="FFFFFF"/>
                </a:solidFill>
                <a:latin typeface="Calibri"/>
                <a:cs typeface="Calibri"/>
              </a:rPr>
              <a:t>h</a:t>
            </a:r>
            <a:r>
              <a:rPr sz="2000" spc="-30">
                <a:solidFill>
                  <a:srgbClr val="FFFFFF"/>
                </a:solidFill>
                <a:latin typeface="Calibri"/>
                <a:cs typeface="Calibri"/>
              </a:rPr>
              <a:t>ome</a:t>
            </a:r>
            <a:r>
              <a:rPr sz="2000" spc="-15">
                <a:solidFill>
                  <a:srgbClr val="FFFFFF"/>
                </a:solidFill>
                <a:latin typeface="Calibri"/>
                <a:cs typeface="Calibri"/>
              </a:rPr>
              <a:t>l</a:t>
            </a:r>
            <a:r>
              <a:rPr sz="2000" spc="-20">
                <a:solidFill>
                  <a:srgbClr val="FFFFFF"/>
                </a:solidFill>
                <a:latin typeface="Calibri"/>
                <a:cs typeface="Calibri"/>
              </a:rPr>
              <a:t>e</a:t>
            </a:r>
            <a:r>
              <a:rPr sz="2000" spc="-15">
                <a:solidFill>
                  <a:srgbClr val="FFFFFF"/>
                </a:solidFill>
                <a:latin typeface="Calibri"/>
                <a:cs typeface="Calibri"/>
              </a:rPr>
              <a:t>s</a:t>
            </a:r>
            <a:r>
              <a:rPr sz="2000" spc="-25">
                <a:solidFill>
                  <a:srgbClr val="FFFFFF"/>
                </a:solidFill>
                <a:latin typeface="Calibri"/>
                <a:cs typeface="Calibri"/>
              </a:rPr>
              <a:t>s</a:t>
            </a:r>
            <a:r>
              <a:rPr sz="2000" spc="-5">
                <a:solidFill>
                  <a:srgbClr val="FFFFFF"/>
                </a:solidFill>
                <a:latin typeface="Calibri"/>
                <a:cs typeface="Calibri"/>
              </a:rPr>
              <a:t>, </a:t>
            </a:r>
            <a:r>
              <a:rPr sz="2000" spc="-50">
                <a:solidFill>
                  <a:srgbClr val="FFFFFF"/>
                </a:solidFill>
                <a:latin typeface="Calibri"/>
                <a:cs typeface="Calibri"/>
              </a:rPr>
              <a:t>g</a:t>
            </a:r>
            <a:r>
              <a:rPr sz="2000" spc="-30">
                <a:solidFill>
                  <a:srgbClr val="FFFFFF"/>
                </a:solidFill>
                <a:latin typeface="Calibri"/>
                <a:cs typeface="Calibri"/>
              </a:rPr>
              <a:t>ene</a:t>
            </a:r>
            <a:r>
              <a:rPr sz="2000" spc="-100">
                <a:solidFill>
                  <a:srgbClr val="FFFFFF"/>
                </a:solidFill>
                <a:latin typeface="Calibri"/>
                <a:cs typeface="Calibri"/>
              </a:rPr>
              <a:t>r</a:t>
            </a:r>
            <a:r>
              <a:rPr sz="2000" spc="-40">
                <a:solidFill>
                  <a:srgbClr val="FFFFFF"/>
                </a:solidFill>
                <a:latin typeface="Calibri"/>
                <a:cs typeface="Calibri"/>
              </a:rPr>
              <a:t>a</a:t>
            </a:r>
            <a:r>
              <a:rPr sz="2000" spc="-75">
                <a:solidFill>
                  <a:srgbClr val="FFFFFF"/>
                </a:solidFill>
                <a:latin typeface="Calibri"/>
                <a:cs typeface="Calibri"/>
              </a:rPr>
              <a:t>t</a:t>
            </a:r>
            <a:r>
              <a:rPr sz="2000" spc="-10">
                <a:solidFill>
                  <a:srgbClr val="FFFFFF"/>
                </a:solidFill>
                <a:latin typeface="Calibri"/>
                <a:cs typeface="Calibri"/>
              </a:rPr>
              <a:t>e</a:t>
            </a:r>
            <a:r>
              <a:rPr sz="2000" spc="15">
                <a:solidFill>
                  <a:srgbClr val="FFFFFF"/>
                </a:solidFill>
                <a:latin typeface="Calibri"/>
                <a:cs typeface="Calibri"/>
              </a:rPr>
              <a:t> </a:t>
            </a:r>
            <a:r>
              <a:rPr sz="2000" spc="-30">
                <a:solidFill>
                  <a:srgbClr val="FFFFFF"/>
                </a:solidFill>
                <a:latin typeface="Calibri"/>
                <a:cs typeface="Calibri"/>
              </a:rPr>
              <a:t>mo</a:t>
            </a:r>
            <a:r>
              <a:rPr sz="2000" spc="-80">
                <a:solidFill>
                  <a:srgbClr val="FFFFFF"/>
                </a:solidFill>
                <a:latin typeface="Calibri"/>
                <a:cs typeface="Calibri"/>
              </a:rPr>
              <a:t>r</a:t>
            </a:r>
            <a:r>
              <a:rPr sz="2000" spc="-10">
                <a:solidFill>
                  <a:srgbClr val="FFFFFF"/>
                </a:solidFill>
                <a:latin typeface="Calibri"/>
                <a:cs typeface="Calibri"/>
              </a:rPr>
              <a:t>e</a:t>
            </a:r>
            <a:r>
              <a:rPr sz="2000" spc="-15">
                <a:solidFill>
                  <a:srgbClr val="FFFFFF"/>
                </a:solidFill>
                <a:latin typeface="Calibri"/>
                <a:cs typeface="Calibri"/>
              </a:rPr>
              <a:t> </a:t>
            </a:r>
            <a:r>
              <a:rPr sz="2000" spc="-5">
                <a:solidFill>
                  <a:srgbClr val="FFFFFF"/>
                </a:solidFill>
                <a:latin typeface="Calibri"/>
                <a:cs typeface="Calibri"/>
              </a:rPr>
              <a:t>f</a:t>
            </a:r>
            <a:r>
              <a:rPr sz="2000" spc="-20">
                <a:solidFill>
                  <a:srgbClr val="FFFFFF"/>
                </a:solidFill>
                <a:latin typeface="Calibri"/>
                <a:cs typeface="Calibri"/>
              </a:rPr>
              <a:t>un</a:t>
            </a:r>
            <a:r>
              <a:rPr sz="2000" spc="-25">
                <a:solidFill>
                  <a:srgbClr val="FFFFFF"/>
                </a:solidFill>
                <a:latin typeface="Calibri"/>
                <a:cs typeface="Calibri"/>
              </a:rPr>
              <a:t>d</a:t>
            </a:r>
            <a:r>
              <a:rPr sz="2000" spc="-10">
                <a:solidFill>
                  <a:srgbClr val="FFFFFF"/>
                </a:solidFill>
                <a:latin typeface="Calibri"/>
                <a:cs typeface="Calibri"/>
              </a:rPr>
              <a:t>i</a:t>
            </a:r>
            <a:r>
              <a:rPr sz="2000" spc="-5">
                <a:solidFill>
                  <a:srgbClr val="FFFFFF"/>
                </a:solidFill>
                <a:latin typeface="Calibri"/>
                <a:cs typeface="Calibri"/>
              </a:rPr>
              <a:t>n</a:t>
            </a:r>
            <a:r>
              <a:rPr sz="2000" spc="-10">
                <a:solidFill>
                  <a:srgbClr val="FFFFFF"/>
                </a:solidFill>
                <a:latin typeface="Calibri"/>
                <a:cs typeface="Calibri"/>
              </a:rPr>
              <a:t>g</a:t>
            </a:r>
            <a:r>
              <a:rPr sz="2000" spc="20">
                <a:solidFill>
                  <a:srgbClr val="FFFFFF"/>
                </a:solidFill>
                <a:latin typeface="Calibri"/>
                <a:cs typeface="Calibri"/>
              </a:rPr>
              <a:t> </a:t>
            </a:r>
            <a:r>
              <a:rPr sz="2000" spc="-10">
                <a:solidFill>
                  <a:srgbClr val="FFFFFF"/>
                </a:solidFill>
                <a:latin typeface="Calibri"/>
                <a:cs typeface="Calibri"/>
              </a:rPr>
              <a:t>ab</a:t>
            </a:r>
            <a:r>
              <a:rPr sz="2000" spc="-40">
                <a:solidFill>
                  <a:srgbClr val="FFFFFF"/>
                </a:solidFill>
                <a:latin typeface="Calibri"/>
                <a:cs typeface="Calibri"/>
              </a:rPr>
              <a:t>o</a:t>
            </a:r>
            <a:r>
              <a:rPr sz="2000" spc="-50">
                <a:solidFill>
                  <a:srgbClr val="FFFFFF"/>
                </a:solidFill>
                <a:latin typeface="Calibri"/>
                <a:cs typeface="Calibri"/>
              </a:rPr>
              <a:t>v</a:t>
            </a:r>
            <a:r>
              <a:rPr sz="2000" spc="-10">
                <a:solidFill>
                  <a:srgbClr val="FFFFFF"/>
                </a:solidFill>
                <a:latin typeface="Calibri"/>
                <a:cs typeface="Calibri"/>
              </a:rPr>
              <a:t>e</a:t>
            </a:r>
            <a:r>
              <a:rPr sz="2000" spc="-5">
                <a:solidFill>
                  <a:srgbClr val="FFFFFF"/>
                </a:solidFill>
                <a:latin typeface="Calibri"/>
                <a:cs typeface="Calibri"/>
              </a:rPr>
              <a:t> </a:t>
            </a:r>
            <a:r>
              <a:rPr sz="2000" spc="-20">
                <a:solidFill>
                  <a:srgbClr val="FFFFFF"/>
                </a:solidFill>
                <a:latin typeface="Calibri"/>
                <a:cs typeface="Calibri"/>
              </a:rPr>
              <a:t>t</a:t>
            </a:r>
            <a:r>
              <a:rPr sz="2000" spc="-30">
                <a:solidFill>
                  <a:srgbClr val="FFFFFF"/>
                </a:solidFill>
                <a:latin typeface="Calibri"/>
                <a:cs typeface="Calibri"/>
              </a:rPr>
              <a:t>h</a:t>
            </a:r>
            <a:r>
              <a:rPr sz="2000" spc="-10">
                <a:solidFill>
                  <a:srgbClr val="FFFFFF"/>
                </a:solidFill>
                <a:latin typeface="Calibri"/>
                <a:cs typeface="Calibri"/>
              </a:rPr>
              <a:t>e</a:t>
            </a:r>
            <a:r>
              <a:rPr sz="2000" spc="15">
                <a:solidFill>
                  <a:srgbClr val="FFFFFF"/>
                </a:solidFill>
                <a:latin typeface="Calibri"/>
                <a:cs typeface="Calibri"/>
              </a:rPr>
              <a:t> </a:t>
            </a:r>
            <a:r>
              <a:rPr sz="2000" spc="-25">
                <a:solidFill>
                  <a:srgbClr val="FFFFFF"/>
                </a:solidFill>
                <a:latin typeface="Calibri"/>
                <a:cs typeface="Calibri"/>
              </a:rPr>
              <a:t>b</a:t>
            </a:r>
            <a:r>
              <a:rPr sz="2000" spc="-15">
                <a:solidFill>
                  <a:srgbClr val="FFFFFF"/>
                </a:solidFill>
                <a:latin typeface="Calibri"/>
                <a:cs typeface="Calibri"/>
              </a:rPr>
              <a:t>a</a:t>
            </a:r>
            <a:r>
              <a:rPr sz="2000" spc="-10">
                <a:solidFill>
                  <a:srgbClr val="FFFFFF"/>
                </a:solidFill>
                <a:latin typeface="Calibri"/>
                <a:cs typeface="Calibri"/>
              </a:rPr>
              <a:t>se </a:t>
            </a:r>
            <a:r>
              <a:rPr sz="2000" spc="-25">
                <a:solidFill>
                  <a:srgbClr val="FFFFFF"/>
                </a:solidFill>
                <a:latin typeface="Calibri"/>
                <a:cs typeface="Calibri"/>
              </a:rPr>
              <a:t>g</a:t>
            </a:r>
            <a:r>
              <a:rPr sz="2000" spc="-105">
                <a:solidFill>
                  <a:srgbClr val="FFFFFF"/>
                </a:solidFill>
                <a:latin typeface="Calibri"/>
                <a:cs typeface="Calibri"/>
              </a:rPr>
              <a:t>r</a:t>
            </a:r>
            <a:r>
              <a:rPr sz="2000" spc="-10">
                <a:solidFill>
                  <a:srgbClr val="FFFFFF"/>
                </a:solidFill>
                <a:latin typeface="Calibri"/>
                <a:cs typeface="Calibri"/>
              </a:rPr>
              <a:t>a</a:t>
            </a:r>
            <a:r>
              <a:rPr sz="2000" spc="-45">
                <a:solidFill>
                  <a:srgbClr val="FFFFFF"/>
                </a:solidFill>
                <a:latin typeface="Calibri"/>
                <a:cs typeface="Calibri"/>
              </a:rPr>
              <a:t>n</a:t>
            </a:r>
            <a:r>
              <a:rPr sz="2000" spc="-10">
                <a:solidFill>
                  <a:srgbClr val="FFFFFF"/>
                </a:solidFill>
                <a:latin typeface="Calibri"/>
                <a:cs typeface="Calibri"/>
              </a:rPr>
              <a:t>t</a:t>
            </a:r>
            <a:r>
              <a:rPr sz="2000" spc="5">
                <a:solidFill>
                  <a:srgbClr val="FFFFFF"/>
                </a:solidFill>
                <a:latin typeface="Calibri"/>
                <a:cs typeface="Calibri"/>
              </a:rPr>
              <a:t> </a:t>
            </a:r>
            <a:r>
              <a:rPr sz="2000" spc="-15">
                <a:solidFill>
                  <a:srgbClr val="FFFFFF"/>
                </a:solidFill>
                <a:latin typeface="Calibri"/>
                <a:cs typeface="Calibri"/>
              </a:rPr>
              <a:t>(20%)</a:t>
            </a:r>
            <a:r>
              <a:rPr sz="2000">
                <a:solidFill>
                  <a:srgbClr val="FFFFFF"/>
                </a:solidFill>
                <a:latin typeface="Calibri"/>
                <a:cs typeface="Calibri"/>
              </a:rPr>
              <a:t>.</a:t>
            </a:r>
            <a:endParaRPr sz="2000">
              <a:latin typeface="Calibri"/>
              <a:cs typeface="Calibri"/>
            </a:endParaRPr>
          </a:p>
          <a:p>
            <a:pPr marL="12700" marR="358140">
              <a:lnSpc>
                <a:spcPct val="100000"/>
              </a:lnSpc>
              <a:spcBef>
                <a:spcPts val="1200"/>
              </a:spcBef>
            </a:pPr>
            <a:r>
              <a:rPr sz="2000" spc="-20">
                <a:solidFill>
                  <a:srgbClr val="FFFFFF"/>
                </a:solidFill>
                <a:latin typeface="Calibri"/>
                <a:cs typeface="Calibri"/>
              </a:rPr>
              <a:t>Fun</a:t>
            </a:r>
            <a:r>
              <a:rPr sz="2000" spc="-25">
                <a:solidFill>
                  <a:srgbClr val="FFFFFF"/>
                </a:solidFill>
                <a:latin typeface="Calibri"/>
                <a:cs typeface="Calibri"/>
              </a:rPr>
              <a:t>d</a:t>
            </a:r>
            <a:r>
              <a:rPr sz="2000" spc="-10">
                <a:solidFill>
                  <a:srgbClr val="FFFFFF"/>
                </a:solidFill>
                <a:latin typeface="Calibri"/>
                <a:cs typeface="Calibri"/>
              </a:rPr>
              <a:t>i</a:t>
            </a:r>
            <a:r>
              <a:rPr sz="2000" spc="-5">
                <a:solidFill>
                  <a:srgbClr val="FFFFFF"/>
                </a:solidFill>
                <a:latin typeface="Calibri"/>
                <a:cs typeface="Calibri"/>
              </a:rPr>
              <a:t>n</a:t>
            </a:r>
            <a:r>
              <a:rPr sz="2000" spc="-10">
                <a:solidFill>
                  <a:srgbClr val="FFFFFF"/>
                </a:solidFill>
                <a:latin typeface="Calibri"/>
                <a:cs typeface="Calibri"/>
              </a:rPr>
              <a:t>g</a:t>
            </a:r>
            <a:r>
              <a:rPr sz="2000" spc="35">
                <a:solidFill>
                  <a:srgbClr val="FFFFFF"/>
                </a:solidFill>
                <a:latin typeface="Calibri"/>
                <a:cs typeface="Calibri"/>
              </a:rPr>
              <a:t> </a:t>
            </a:r>
            <a:r>
              <a:rPr sz="2000" spc="-10">
                <a:solidFill>
                  <a:srgbClr val="FFFFFF"/>
                </a:solidFill>
                <a:latin typeface="Calibri"/>
                <a:cs typeface="Calibri"/>
              </a:rPr>
              <a:t>is</a:t>
            </a:r>
            <a:r>
              <a:rPr sz="2000" spc="5">
                <a:solidFill>
                  <a:srgbClr val="FFFFFF"/>
                </a:solidFill>
                <a:latin typeface="Calibri"/>
                <a:cs typeface="Calibri"/>
              </a:rPr>
              <a:t> </a:t>
            </a:r>
            <a:r>
              <a:rPr sz="2000" spc="-50">
                <a:solidFill>
                  <a:srgbClr val="FFFFFF"/>
                </a:solidFill>
                <a:latin typeface="Calibri"/>
                <a:cs typeface="Calibri"/>
              </a:rPr>
              <a:t>t</a:t>
            </a:r>
            <a:r>
              <a:rPr sz="2000" spc="-15">
                <a:solidFill>
                  <a:srgbClr val="FFFFFF"/>
                </a:solidFill>
                <a:latin typeface="Calibri"/>
                <a:cs typeface="Calibri"/>
              </a:rPr>
              <a:t>o </a:t>
            </a:r>
            <a:r>
              <a:rPr sz="2000" spc="-10">
                <a:solidFill>
                  <a:srgbClr val="FFFFFF"/>
                </a:solidFill>
                <a:latin typeface="Calibri"/>
                <a:cs typeface="Calibri"/>
              </a:rPr>
              <a:t>i</a:t>
            </a:r>
            <a:r>
              <a:rPr sz="2000" spc="-25">
                <a:solidFill>
                  <a:srgbClr val="FFFFFF"/>
                </a:solidFill>
                <a:latin typeface="Calibri"/>
                <a:cs typeface="Calibri"/>
              </a:rPr>
              <a:t>nc</a:t>
            </a:r>
            <a:r>
              <a:rPr sz="2000" spc="-80">
                <a:solidFill>
                  <a:srgbClr val="FFFFFF"/>
                </a:solidFill>
                <a:latin typeface="Calibri"/>
                <a:cs typeface="Calibri"/>
              </a:rPr>
              <a:t>r</a:t>
            </a:r>
            <a:r>
              <a:rPr sz="2000" spc="-25">
                <a:solidFill>
                  <a:srgbClr val="FFFFFF"/>
                </a:solidFill>
                <a:latin typeface="Calibri"/>
                <a:cs typeface="Calibri"/>
              </a:rPr>
              <a:t>e</a:t>
            </a:r>
            <a:r>
              <a:rPr sz="2000" spc="-20">
                <a:solidFill>
                  <a:srgbClr val="FFFFFF"/>
                </a:solidFill>
                <a:latin typeface="Calibri"/>
                <a:cs typeface="Calibri"/>
              </a:rPr>
              <a:t>a</a:t>
            </a:r>
            <a:r>
              <a:rPr sz="2000" spc="-15">
                <a:solidFill>
                  <a:srgbClr val="FFFFFF"/>
                </a:solidFill>
                <a:latin typeface="Calibri"/>
                <a:cs typeface="Calibri"/>
              </a:rPr>
              <a:t>s</a:t>
            </a:r>
            <a:r>
              <a:rPr sz="2000" spc="-10">
                <a:solidFill>
                  <a:srgbClr val="FFFFFF"/>
                </a:solidFill>
                <a:latin typeface="Calibri"/>
                <a:cs typeface="Calibri"/>
              </a:rPr>
              <a:t>e</a:t>
            </a:r>
            <a:r>
              <a:rPr sz="2000" spc="35">
                <a:solidFill>
                  <a:srgbClr val="FFFFFF"/>
                </a:solidFill>
                <a:latin typeface="Calibri"/>
                <a:cs typeface="Calibri"/>
              </a:rPr>
              <a:t> </a:t>
            </a:r>
            <a:r>
              <a:rPr sz="2000" spc="-10">
                <a:solidFill>
                  <a:srgbClr val="FFFFFF"/>
                </a:solidFill>
                <a:latin typeface="Calibri"/>
                <a:cs typeface="Calibri"/>
              </a:rPr>
              <a:t>a</a:t>
            </a:r>
            <a:r>
              <a:rPr sz="2000" spc="-20">
                <a:solidFill>
                  <a:srgbClr val="FFFFFF"/>
                </a:solidFill>
                <a:latin typeface="Calibri"/>
                <a:cs typeface="Calibri"/>
              </a:rPr>
              <a:t>nd</a:t>
            </a:r>
            <a:r>
              <a:rPr sz="2000" spc="-10">
                <a:solidFill>
                  <a:srgbClr val="FFFFFF"/>
                </a:solidFill>
                <a:latin typeface="Calibri"/>
                <a:cs typeface="Calibri"/>
              </a:rPr>
              <a:t> i</a:t>
            </a:r>
            <a:r>
              <a:rPr sz="2000" spc="-30">
                <a:solidFill>
                  <a:srgbClr val="FFFFFF"/>
                </a:solidFill>
                <a:latin typeface="Calibri"/>
                <a:cs typeface="Calibri"/>
              </a:rPr>
              <a:t>mp</a:t>
            </a:r>
            <a:r>
              <a:rPr sz="2000" spc="-80">
                <a:solidFill>
                  <a:srgbClr val="FFFFFF"/>
                </a:solidFill>
                <a:latin typeface="Calibri"/>
                <a:cs typeface="Calibri"/>
              </a:rPr>
              <a:t>r</a:t>
            </a:r>
            <a:r>
              <a:rPr sz="2000" spc="-40">
                <a:solidFill>
                  <a:srgbClr val="FFFFFF"/>
                </a:solidFill>
                <a:latin typeface="Calibri"/>
                <a:cs typeface="Calibri"/>
              </a:rPr>
              <a:t>o</a:t>
            </a:r>
            <a:r>
              <a:rPr sz="2000" spc="-50">
                <a:solidFill>
                  <a:srgbClr val="FFFFFF"/>
                </a:solidFill>
                <a:latin typeface="Calibri"/>
                <a:cs typeface="Calibri"/>
              </a:rPr>
              <a:t>v</a:t>
            </a:r>
            <a:r>
              <a:rPr sz="2000" spc="-10">
                <a:solidFill>
                  <a:srgbClr val="FFFFFF"/>
                </a:solidFill>
                <a:latin typeface="Calibri"/>
                <a:cs typeface="Calibri"/>
              </a:rPr>
              <a:t>e</a:t>
            </a:r>
            <a:r>
              <a:rPr sz="2000" spc="-15">
                <a:solidFill>
                  <a:srgbClr val="FFFFFF"/>
                </a:solidFill>
                <a:latin typeface="Calibri"/>
                <a:cs typeface="Calibri"/>
              </a:rPr>
              <a:t> </a:t>
            </a:r>
            <a:r>
              <a:rPr sz="2000" spc="-25">
                <a:solidFill>
                  <a:srgbClr val="FFFFFF"/>
                </a:solidFill>
                <a:latin typeface="Calibri"/>
                <a:cs typeface="Calibri"/>
              </a:rPr>
              <a:t>s</a:t>
            </a:r>
            <a:r>
              <a:rPr sz="2000" spc="-15">
                <a:solidFill>
                  <a:srgbClr val="FFFFFF"/>
                </a:solidFill>
                <a:latin typeface="Calibri"/>
                <a:cs typeface="Calibri"/>
              </a:rPr>
              <a:t>e</a:t>
            </a:r>
            <a:r>
              <a:rPr sz="2000">
                <a:solidFill>
                  <a:srgbClr val="FFFFFF"/>
                </a:solidFill>
                <a:latin typeface="Calibri"/>
                <a:cs typeface="Calibri"/>
              </a:rPr>
              <a:t>r</a:t>
            </a:r>
            <a:r>
              <a:rPr sz="2000" spc="-15">
                <a:solidFill>
                  <a:srgbClr val="FFFFFF"/>
                </a:solidFill>
                <a:latin typeface="Calibri"/>
                <a:cs typeface="Calibri"/>
              </a:rPr>
              <a:t>v</a:t>
            </a:r>
            <a:r>
              <a:rPr sz="2000" spc="-5">
                <a:solidFill>
                  <a:srgbClr val="FFFFFF"/>
                </a:solidFill>
                <a:latin typeface="Calibri"/>
                <a:cs typeface="Calibri"/>
              </a:rPr>
              <a:t>i</a:t>
            </a:r>
            <a:r>
              <a:rPr sz="2000" spc="-15">
                <a:solidFill>
                  <a:srgbClr val="FFFFFF"/>
                </a:solidFill>
                <a:latin typeface="Calibri"/>
                <a:cs typeface="Calibri"/>
              </a:rPr>
              <a:t>ce</a:t>
            </a:r>
            <a:r>
              <a:rPr sz="2000" spc="-10">
                <a:solidFill>
                  <a:srgbClr val="FFFFFF"/>
                </a:solidFill>
                <a:latin typeface="Calibri"/>
                <a:cs typeface="Calibri"/>
              </a:rPr>
              <a:t>s</a:t>
            </a:r>
            <a:r>
              <a:rPr sz="2000" spc="20">
                <a:solidFill>
                  <a:srgbClr val="FFFFFF"/>
                </a:solidFill>
                <a:latin typeface="Calibri"/>
                <a:cs typeface="Calibri"/>
              </a:rPr>
              <a:t> </a:t>
            </a:r>
            <a:r>
              <a:rPr sz="2000" spc="-90">
                <a:solidFill>
                  <a:srgbClr val="FFFFFF"/>
                </a:solidFill>
                <a:latin typeface="Calibri"/>
                <a:cs typeface="Calibri"/>
              </a:rPr>
              <a:t>f</a:t>
            </a:r>
            <a:r>
              <a:rPr sz="2000" spc="-25">
                <a:solidFill>
                  <a:srgbClr val="FFFFFF"/>
                </a:solidFill>
                <a:latin typeface="Calibri"/>
                <a:cs typeface="Calibri"/>
              </a:rPr>
              <a:t>o</a:t>
            </a:r>
            <a:r>
              <a:rPr sz="2000" spc="-10">
                <a:solidFill>
                  <a:srgbClr val="FFFFFF"/>
                </a:solidFill>
                <a:latin typeface="Calibri"/>
                <a:cs typeface="Calibri"/>
              </a:rPr>
              <a:t>r</a:t>
            </a:r>
            <a:r>
              <a:rPr sz="2000" spc="-15">
                <a:solidFill>
                  <a:srgbClr val="FFFFFF"/>
                </a:solidFill>
                <a:latin typeface="Calibri"/>
                <a:cs typeface="Calibri"/>
              </a:rPr>
              <a:t> </a:t>
            </a:r>
            <a:r>
              <a:rPr sz="2000" spc="-30">
                <a:solidFill>
                  <a:srgbClr val="FFFFFF"/>
                </a:solidFill>
                <a:latin typeface="Calibri"/>
                <a:cs typeface="Calibri"/>
              </a:rPr>
              <a:t>th</a:t>
            </a:r>
            <a:r>
              <a:rPr sz="2000" spc="-10">
                <a:solidFill>
                  <a:srgbClr val="FFFFFF"/>
                </a:solidFill>
                <a:latin typeface="Calibri"/>
                <a:cs typeface="Calibri"/>
              </a:rPr>
              <a:t>e</a:t>
            </a:r>
            <a:r>
              <a:rPr sz="2000" spc="-5">
                <a:solidFill>
                  <a:srgbClr val="FFFFFF"/>
                </a:solidFill>
                <a:latin typeface="Calibri"/>
                <a:cs typeface="Calibri"/>
              </a:rPr>
              <a:t> </a:t>
            </a:r>
            <a:r>
              <a:rPr sz="2000" spc="-20">
                <a:solidFill>
                  <a:srgbClr val="FFFFFF"/>
                </a:solidFill>
                <a:latin typeface="Calibri"/>
                <a:cs typeface="Calibri"/>
              </a:rPr>
              <a:t>sp</a:t>
            </a:r>
            <a:r>
              <a:rPr sz="2000" spc="-25">
                <a:solidFill>
                  <a:srgbClr val="FFFFFF"/>
                </a:solidFill>
                <a:latin typeface="Calibri"/>
                <a:cs typeface="Calibri"/>
              </a:rPr>
              <a:t>ec</a:t>
            </a:r>
            <a:r>
              <a:rPr sz="2000" spc="-15">
                <a:solidFill>
                  <a:srgbClr val="FFFFFF"/>
                </a:solidFill>
                <a:latin typeface="Calibri"/>
                <a:cs typeface="Calibri"/>
              </a:rPr>
              <a:t>i</a:t>
            </a:r>
            <a:r>
              <a:rPr sz="2000" spc="-10">
                <a:solidFill>
                  <a:srgbClr val="FFFFFF"/>
                </a:solidFill>
                <a:latin typeface="Calibri"/>
                <a:cs typeface="Calibri"/>
              </a:rPr>
              <a:t>f</a:t>
            </a:r>
            <a:r>
              <a:rPr sz="2000" spc="-15">
                <a:solidFill>
                  <a:srgbClr val="FFFFFF"/>
                </a:solidFill>
                <a:latin typeface="Calibri"/>
                <a:cs typeface="Calibri"/>
              </a:rPr>
              <a:t>ied</a:t>
            </a:r>
            <a:r>
              <a:rPr sz="2000" spc="45">
                <a:solidFill>
                  <a:srgbClr val="FFFFFF"/>
                </a:solidFill>
                <a:latin typeface="Calibri"/>
                <a:cs typeface="Calibri"/>
              </a:rPr>
              <a:t> </a:t>
            </a:r>
            <a:r>
              <a:rPr sz="2000" spc="-25">
                <a:solidFill>
                  <a:srgbClr val="FFFFFF"/>
                </a:solidFill>
                <a:latin typeface="Calibri"/>
                <a:cs typeface="Calibri"/>
              </a:rPr>
              <a:t>g</a:t>
            </a:r>
            <a:r>
              <a:rPr sz="2000" spc="-80">
                <a:solidFill>
                  <a:srgbClr val="FFFFFF"/>
                </a:solidFill>
                <a:latin typeface="Calibri"/>
                <a:cs typeface="Calibri"/>
              </a:rPr>
              <a:t>r</a:t>
            </a:r>
            <a:r>
              <a:rPr sz="2000" spc="-20">
                <a:solidFill>
                  <a:srgbClr val="FFFFFF"/>
                </a:solidFill>
                <a:latin typeface="Calibri"/>
                <a:cs typeface="Calibri"/>
              </a:rPr>
              <a:t>ou</a:t>
            </a:r>
            <a:r>
              <a:rPr sz="2000" spc="-40">
                <a:solidFill>
                  <a:srgbClr val="FFFFFF"/>
                </a:solidFill>
                <a:latin typeface="Calibri"/>
                <a:cs typeface="Calibri"/>
              </a:rPr>
              <a:t>p</a:t>
            </a:r>
            <a:r>
              <a:rPr sz="2000" spc="-10">
                <a:solidFill>
                  <a:srgbClr val="FFFFFF"/>
                </a:solidFill>
                <a:latin typeface="Calibri"/>
                <a:cs typeface="Calibri"/>
              </a:rPr>
              <a:t>s</a:t>
            </a:r>
            <a:r>
              <a:rPr sz="2000">
                <a:solidFill>
                  <a:srgbClr val="FFFFFF"/>
                </a:solidFill>
                <a:latin typeface="Calibri"/>
                <a:cs typeface="Calibri"/>
              </a:rPr>
              <a:t> </a:t>
            </a:r>
            <a:r>
              <a:rPr sz="2000" spc="-10">
                <a:solidFill>
                  <a:srgbClr val="FFFFFF"/>
                </a:solidFill>
                <a:latin typeface="Calibri"/>
                <a:cs typeface="Calibri"/>
              </a:rPr>
              <a:t>ab</a:t>
            </a:r>
            <a:r>
              <a:rPr sz="2000" spc="-40">
                <a:solidFill>
                  <a:srgbClr val="FFFFFF"/>
                </a:solidFill>
                <a:latin typeface="Calibri"/>
                <a:cs typeface="Calibri"/>
              </a:rPr>
              <a:t>o</a:t>
            </a:r>
            <a:r>
              <a:rPr sz="2000" spc="-50">
                <a:solidFill>
                  <a:srgbClr val="FFFFFF"/>
                </a:solidFill>
                <a:latin typeface="Calibri"/>
                <a:cs typeface="Calibri"/>
              </a:rPr>
              <a:t>v</a:t>
            </a:r>
            <a:r>
              <a:rPr sz="2000" spc="-10">
                <a:solidFill>
                  <a:srgbClr val="FFFFFF"/>
                </a:solidFill>
                <a:latin typeface="Calibri"/>
                <a:cs typeface="Calibri"/>
              </a:rPr>
              <a:t>e </a:t>
            </a:r>
            <a:r>
              <a:rPr sz="2000" spc="-50">
                <a:solidFill>
                  <a:srgbClr val="FFFFFF"/>
                </a:solidFill>
                <a:latin typeface="Calibri"/>
                <a:cs typeface="Calibri"/>
              </a:rPr>
              <a:t>t</a:t>
            </a:r>
            <a:r>
              <a:rPr sz="2000" spc="-15">
                <a:solidFill>
                  <a:srgbClr val="FFFFFF"/>
                </a:solidFill>
                <a:latin typeface="Calibri"/>
                <a:cs typeface="Calibri"/>
              </a:rPr>
              <a:t>o</a:t>
            </a:r>
            <a:r>
              <a:rPr sz="2000" spc="-5">
                <a:solidFill>
                  <a:srgbClr val="FFFFFF"/>
                </a:solidFill>
                <a:latin typeface="Calibri"/>
                <a:cs typeface="Calibri"/>
              </a:rPr>
              <a:t> </a:t>
            </a:r>
            <a:r>
              <a:rPr sz="2000" spc="-10">
                <a:solidFill>
                  <a:srgbClr val="FFFFFF"/>
                </a:solidFill>
                <a:latin typeface="Calibri"/>
                <a:cs typeface="Calibri"/>
              </a:rPr>
              <a:t>i</a:t>
            </a:r>
            <a:r>
              <a:rPr sz="2000" spc="-30">
                <a:solidFill>
                  <a:srgbClr val="FFFFFF"/>
                </a:solidFill>
                <a:latin typeface="Calibri"/>
                <a:cs typeface="Calibri"/>
              </a:rPr>
              <a:t>mp</a:t>
            </a:r>
            <a:r>
              <a:rPr sz="2000" spc="-80">
                <a:solidFill>
                  <a:srgbClr val="FFFFFF"/>
                </a:solidFill>
                <a:latin typeface="Calibri"/>
                <a:cs typeface="Calibri"/>
              </a:rPr>
              <a:t>r</a:t>
            </a:r>
            <a:r>
              <a:rPr sz="2000" spc="-40">
                <a:solidFill>
                  <a:srgbClr val="FFFFFF"/>
                </a:solidFill>
                <a:latin typeface="Calibri"/>
                <a:cs typeface="Calibri"/>
              </a:rPr>
              <a:t>o</a:t>
            </a:r>
            <a:r>
              <a:rPr sz="2000" spc="-50">
                <a:solidFill>
                  <a:srgbClr val="FFFFFF"/>
                </a:solidFill>
                <a:latin typeface="Calibri"/>
                <a:cs typeface="Calibri"/>
              </a:rPr>
              <a:t>v</a:t>
            </a:r>
            <a:r>
              <a:rPr sz="2000" spc="-10">
                <a:solidFill>
                  <a:srgbClr val="FFFFFF"/>
                </a:solidFill>
                <a:latin typeface="Calibri"/>
                <a:cs typeface="Calibri"/>
              </a:rPr>
              <a:t>e </a:t>
            </a:r>
            <a:r>
              <a:rPr sz="2000" spc="-5">
                <a:solidFill>
                  <a:srgbClr val="FFFFFF"/>
                </a:solidFill>
                <a:latin typeface="Calibri"/>
                <a:cs typeface="Calibri"/>
              </a:rPr>
              <a:t>a</a:t>
            </a:r>
            <a:r>
              <a:rPr sz="2000" spc="-30">
                <a:solidFill>
                  <a:srgbClr val="FFFFFF"/>
                </a:solidFill>
                <a:latin typeface="Calibri"/>
                <a:cs typeface="Calibri"/>
              </a:rPr>
              <a:t>c</a:t>
            </a:r>
            <a:r>
              <a:rPr sz="2000" spc="-10">
                <a:solidFill>
                  <a:srgbClr val="FFFFFF"/>
                </a:solidFill>
                <a:latin typeface="Calibri"/>
                <a:cs typeface="Calibri"/>
              </a:rPr>
              <a:t>hi</a:t>
            </a:r>
            <a:r>
              <a:rPr sz="2000" spc="-35">
                <a:solidFill>
                  <a:srgbClr val="FFFFFF"/>
                </a:solidFill>
                <a:latin typeface="Calibri"/>
                <a:cs typeface="Calibri"/>
              </a:rPr>
              <a:t>e</a:t>
            </a:r>
            <a:r>
              <a:rPr sz="2000" spc="-50">
                <a:solidFill>
                  <a:srgbClr val="FFFFFF"/>
                </a:solidFill>
                <a:latin typeface="Calibri"/>
                <a:cs typeface="Calibri"/>
              </a:rPr>
              <a:t>v</a:t>
            </a:r>
            <a:r>
              <a:rPr sz="2000" spc="-30">
                <a:solidFill>
                  <a:srgbClr val="FFFFFF"/>
                </a:solidFill>
                <a:latin typeface="Calibri"/>
                <a:cs typeface="Calibri"/>
              </a:rPr>
              <a:t>em</a:t>
            </a:r>
            <a:r>
              <a:rPr sz="2000" spc="-20">
                <a:solidFill>
                  <a:srgbClr val="FFFFFF"/>
                </a:solidFill>
                <a:latin typeface="Calibri"/>
                <a:cs typeface="Calibri"/>
              </a:rPr>
              <a:t>e</a:t>
            </a:r>
            <a:r>
              <a:rPr sz="2000" spc="-45">
                <a:solidFill>
                  <a:srgbClr val="FFFFFF"/>
                </a:solidFill>
                <a:latin typeface="Calibri"/>
                <a:cs typeface="Calibri"/>
              </a:rPr>
              <a:t>n</a:t>
            </a:r>
            <a:r>
              <a:rPr sz="2000" spc="-10">
                <a:solidFill>
                  <a:srgbClr val="FFFFFF"/>
                </a:solidFill>
                <a:latin typeface="Calibri"/>
                <a:cs typeface="Calibri"/>
              </a:rPr>
              <a:t>t.</a:t>
            </a:r>
            <a:endParaRPr sz="200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9572A-F246-4F0C-A966-3C486BB3B5C7}"/>
              </a:ext>
            </a:extLst>
          </p:cNvPr>
          <p:cNvSpPr>
            <a:spLocks noGrp="1"/>
          </p:cNvSpPr>
          <p:nvPr>
            <p:ph type="title"/>
          </p:nvPr>
        </p:nvSpPr>
        <p:spPr>
          <a:xfrm>
            <a:off x="239649" y="505506"/>
            <a:ext cx="11712701" cy="553998"/>
          </a:xfrm>
        </p:spPr>
        <p:txBody>
          <a:bodyPr>
            <a:normAutofit/>
          </a:bodyPr>
          <a:lstStyle/>
          <a:p>
            <a:r>
              <a:rPr lang="en-US" b="1">
                <a:solidFill>
                  <a:srgbClr val="2B63A3"/>
                </a:solidFill>
                <a:latin typeface="+mn-lt"/>
              </a:rPr>
              <a:t>Updated LCAP Timeline</a:t>
            </a:r>
          </a:p>
        </p:txBody>
      </p:sp>
      <p:sp>
        <p:nvSpPr>
          <p:cNvPr id="7" name="TextBox 6">
            <a:extLst>
              <a:ext uri="{FF2B5EF4-FFF2-40B4-BE49-F238E27FC236}">
                <a16:creationId xmlns:a16="http://schemas.microsoft.com/office/drawing/2014/main" id="{9F8099DB-7DD1-47C5-8A5C-58BE4769E83A}"/>
              </a:ext>
            </a:extLst>
          </p:cNvPr>
          <p:cNvSpPr txBox="1"/>
          <p:nvPr/>
        </p:nvSpPr>
        <p:spPr>
          <a:xfrm>
            <a:off x="3506437" y="3455908"/>
            <a:ext cx="2469097" cy="1015663"/>
          </a:xfrm>
          <a:prstGeom prst="rect">
            <a:avLst/>
          </a:prstGeom>
          <a:noFill/>
        </p:spPr>
        <p:txBody>
          <a:bodyPr wrap="square" rtlCol="0">
            <a:spAutoFit/>
          </a:bodyPr>
          <a:lstStyle/>
          <a:p>
            <a:r>
              <a:rPr lang="en-US" sz="2000"/>
              <a:t>By July 1, 2020, Operations Written Report</a:t>
            </a:r>
          </a:p>
        </p:txBody>
      </p:sp>
      <p:sp>
        <p:nvSpPr>
          <p:cNvPr id="8" name="TextBox 7">
            <a:extLst>
              <a:ext uri="{FF2B5EF4-FFF2-40B4-BE49-F238E27FC236}">
                <a16:creationId xmlns:a16="http://schemas.microsoft.com/office/drawing/2014/main" id="{D2D028CF-D624-4448-8C7B-E8952110754C}"/>
              </a:ext>
            </a:extLst>
          </p:cNvPr>
          <p:cNvSpPr txBox="1"/>
          <p:nvPr/>
        </p:nvSpPr>
        <p:spPr>
          <a:xfrm>
            <a:off x="6351625" y="3479925"/>
            <a:ext cx="2714328" cy="1015663"/>
          </a:xfrm>
          <a:prstGeom prst="rect">
            <a:avLst/>
          </a:prstGeom>
          <a:noFill/>
        </p:spPr>
        <p:txBody>
          <a:bodyPr wrap="square" lIns="91440" tIns="45720" rIns="91440" bIns="45720" rtlCol="0" anchor="t">
            <a:spAutoFit/>
          </a:bodyPr>
          <a:lstStyle/>
          <a:p>
            <a:r>
              <a:rPr lang="en-US" sz="2000"/>
              <a:t>By September 30, Learning Continuity &amp; Attendance Plan</a:t>
            </a:r>
            <a:endParaRPr lang="en-US" sz="2000">
              <a:cs typeface="Calibri"/>
            </a:endParaRPr>
          </a:p>
        </p:txBody>
      </p:sp>
      <p:sp>
        <p:nvSpPr>
          <p:cNvPr id="9" name="TextBox 8">
            <a:extLst>
              <a:ext uri="{FF2B5EF4-FFF2-40B4-BE49-F238E27FC236}">
                <a16:creationId xmlns:a16="http://schemas.microsoft.com/office/drawing/2014/main" id="{9190D936-B12D-4BD7-83C1-48B542A464E5}"/>
              </a:ext>
            </a:extLst>
          </p:cNvPr>
          <p:cNvSpPr txBox="1"/>
          <p:nvPr/>
        </p:nvSpPr>
        <p:spPr>
          <a:xfrm>
            <a:off x="9246613" y="3455908"/>
            <a:ext cx="2514600" cy="1015663"/>
          </a:xfrm>
          <a:prstGeom prst="rect">
            <a:avLst/>
          </a:prstGeom>
          <a:noFill/>
        </p:spPr>
        <p:txBody>
          <a:bodyPr wrap="square" rtlCol="0">
            <a:spAutoFit/>
          </a:bodyPr>
          <a:lstStyle/>
          <a:p>
            <a:r>
              <a:rPr lang="en-US" sz="2000"/>
              <a:t>By July 1, 2021, Three-year LCAP (2021-22 through 2023-24)</a:t>
            </a:r>
          </a:p>
        </p:txBody>
      </p:sp>
      <p:sp>
        <p:nvSpPr>
          <p:cNvPr id="11" name="TextBox 10">
            <a:extLst>
              <a:ext uri="{FF2B5EF4-FFF2-40B4-BE49-F238E27FC236}">
                <a16:creationId xmlns:a16="http://schemas.microsoft.com/office/drawing/2014/main" id="{F2A0B71B-3634-4C2D-A80E-9C9C6C377B38}"/>
              </a:ext>
            </a:extLst>
          </p:cNvPr>
          <p:cNvSpPr txBox="1"/>
          <p:nvPr/>
        </p:nvSpPr>
        <p:spPr>
          <a:xfrm>
            <a:off x="430787" y="3431458"/>
            <a:ext cx="2695262" cy="1015663"/>
          </a:xfrm>
          <a:prstGeom prst="rect">
            <a:avLst/>
          </a:prstGeom>
          <a:noFill/>
        </p:spPr>
        <p:txBody>
          <a:bodyPr wrap="square" rtlCol="0">
            <a:spAutoFit/>
          </a:bodyPr>
          <a:lstStyle/>
          <a:p>
            <a:r>
              <a:rPr lang="en-US" sz="2000"/>
              <a:t>By July 1, 2020, Three-year LCAP (2020-21 through 2022-23)</a:t>
            </a:r>
          </a:p>
        </p:txBody>
      </p:sp>
      <p:cxnSp>
        <p:nvCxnSpPr>
          <p:cNvPr id="13" name="Straight Connector 12">
            <a:extLst>
              <a:ext uri="{FF2B5EF4-FFF2-40B4-BE49-F238E27FC236}">
                <a16:creationId xmlns:a16="http://schemas.microsoft.com/office/drawing/2014/main" id="{E64FEC20-25FE-44B2-A380-39D9522348A6}"/>
              </a:ext>
            </a:extLst>
          </p:cNvPr>
          <p:cNvCxnSpPr/>
          <p:nvPr/>
        </p:nvCxnSpPr>
        <p:spPr>
          <a:xfrm>
            <a:off x="239649" y="2971800"/>
            <a:ext cx="11342751"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B2C95A2-DABC-44AC-BC02-27DCC4921222}"/>
              </a:ext>
            </a:extLst>
          </p:cNvPr>
          <p:cNvCxnSpPr>
            <a:cxnSpLocks/>
          </p:cNvCxnSpPr>
          <p:nvPr/>
        </p:nvCxnSpPr>
        <p:spPr>
          <a:xfrm flipV="1">
            <a:off x="3126049" y="2362200"/>
            <a:ext cx="0" cy="2109371"/>
          </a:xfrm>
          <a:prstGeom prst="line">
            <a:avLst/>
          </a:prstGeom>
          <a:ln w="76200"/>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B238515C-882B-4238-933A-A96181BE4A7E}"/>
              </a:ext>
            </a:extLst>
          </p:cNvPr>
          <p:cNvSpPr txBox="1"/>
          <p:nvPr/>
        </p:nvSpPr>
        <p:spPr>
          <a:xfrm>
            <a:off x="2059249" y="1455446"/>
            <a:ext cx="2133600" cy="707886"/>
          </a:xfrm>
          <a:prstGeom prst="rect">
            <a:avLst/>
          </a:prstGeom>
          <a:noFill/>
        </p:spPr>
        <p:txBody>
          <a:bodyPr wrap="square" rtlCol="0">
            <a:spAutoFit/>
          </a:bodyPr>
          <a:lstStyle/>
          <a:p>
            <a:pPr algn="ctr"/>
            <a:r>
              <a:rPr lang="en-US" sz="2000" b="1">
                <a:solidFill>
                  <a:srgbClr val="FF0000"/>
                </a:solidFill>
              </a:rPr>
              <a:t>COVID-19 </a:t>
            </a:r>
          </a:p>
          <a:p>
            <a:pPr algn="ctr"/>
            <a:r>
              <a:rPr lang="en-US" sz="2000" b="1">
                <a:solidFill>
                  <a:srgbClr val="FF0000"/>
                </a:solidFill>
              </a:rPr>
              <a:t>Global Pandemic</a:t>
            </a:r>
          </a:p>
        </p:txBody>
      </p:sp>
      <p:sp>
        <p:nvSpPr>
          <p:cNvPr id="18" name="TextBox 17">
            <a:extLst>
              <a:ext uri="{FF2B5EF4-FFF2-40B4-BE49-F238E27FC236}">
                <a16:creationId xmlns:a16="http://schemas.microsoft.com/office/drawing/2014/main" id="{432514DA-12DF-4A9A-A554-1761782E7FAD}"/>
              </a:ext>
            </a:extLst>
          </p:cNvPr>
          <p:cNvSpPr txBox="1"/>
          <p:nvPr/>
        </p:nvSpPr>
        <p:spPr>
          <a:xfrm>
            <a:off x="679684" y="2362200"/>
            <a:ext cx="1966427" cy="461665"/>
          </a:xfrm>
          <a:prstGeom prst="rect">
            <a:avLst/>
          </a:prstGeom>
          <a:noFill/>
        </p:spPr>
        <p:txBody>
          <a:bodyPr wrap="square" rtlCol="0">
            <a:spAutoFit/>
          </a:bodyPr>
          <a:lstStyle/>
          <a:p>
            <a:pPr algn="ctr"/>
            <a:r>
              <a:rPr lang="en-US" sz="2400" b="1"/>
              <a:t>Original Plan</a:t>
            </a:r>
          </a:p>
        </p:txBody>
      </p:sp>
      <p:sp>
        <p:nvSpPr>
          <p:cNvPr id="19" name="TextBox 18">
            <a:extLst>
              <a:ext uri="{FF2B5EF4-FFF2-40B4-BE49-F238E27FC236}">
                <a16:creationId xmlns:a16="http://schemas.microsoft.com/office/drawing/2014/main" id="{485297DD-4932-4F9F-B0AE-92A59164A6A5}"/>
              </a:ext>
            </a:extLst>
          </p:cNvPr>
          <p:cNvSpPr txBox="1"/>
          <p:nvPr/>
        </p:nvSpPr>
        <p:spPr>
          <a:xfrm>
            <a:off x="5975539" y="1804745"/>
            <a:ext cx="3466499" cy="584775"/>
          </a:xfrm>
          <a:prstGeom prst="rect">
            <a:avLst/>
          </a:prstGeom>
          <a:noFill/>
        </p:spPr>
        <p:txBody>
          <a:bodyPr wrap="square" rtlCol="0">
            <a:spAutoFit/>
          </a:bodyPr>
          <a:lstStyle/>
          <a:p>
            <a:pPr algn="ctr"/>
            <a:r>
              <a:rPr lang="en-US" sz="3200" b="1"/>
              <a:t>Updated Timeline</a:t>
            </a:r>
          </a:p>
        </p:txBody>
      </p:sp>
      <p:cxnSp>
        <p:nvCxnSpPr>
          <p:cNvPr id="21" name="Straight Arrow Connector 20">
            <a:extLst>
              <a:ext uri="{FF2B5EF4-FFF2-40B4-BE49-F238E27FC236}">
                <a16:creationId xmlns:a16="http://schemas.microsoft.com/office/drawing/2014/main" id="{73439F02-68C0-4CC4-B063-B3BB3ED06112}"/>
              </a:ext>
            </a:extLst>
          </p:cNvPr>
          <p:cNvCxnSpPr>
            <a:cxnSpLocks/>
          </p:cNvCxnSpPr>
          <p:nvPr/>
        </p:nvCxnSpPr>
        <p:spPr>
          <a:xfrm flipH="1">
            <a:off x="5299274" y="2201561"/>
            <a:ext cx="871690" cy="693781"/>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3AB1702F-1BB4-4418-9BF0-A298561F4861}"/>
              </a:ext>
            </a:extLst>
          </p:cNvPr>
          <p:cNvCxnSpPr>
            <a:cxnSpLocks/>
          </p:cNvCxnSpPr>
          <p:nvPr/>
        </p:nvCxnSpPr>
        <p:spPr>
          <a:xfrm>
            <a:off x="9246613" y="2163332"/>
            <a:ext cx="871690" cy="73201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A67C70AD-ECC7-4165-A338-BF999E6980D8}"/>
              </a:ext>
            </a:extLst>
          </p:cNvPr>
          <p:cNvCxnSpPr>
            <a:cxnSpLocks/>
          </p:cNvCxnSpPr>
          <p:nvPr/>
        </p:nvCxnSpPr>
        <p:spPr>
          <a:xfrm>
            <a:off x="7708788" y="2260586"/>
            <a:ext cx="0" cy="610318"/>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pic>
        <p:nvPicPr>
          <p:cNvPr id="31" name="Picture 30">
            <a:extLst>
              <a:ext uri="{FF2B5EF4-FFF2-40B4-BE49-F238E27FC236}">
                <a16:creationId xmlns:a16="http://schemas.microsoft.com/office/drawing/2014/main" id="{58598BFA-3C6C-492E-8B99-E8FEFE2EF774}"/>
              </a:ext>
            </a:extLst>
          </p:cNvPr>
          <p:cNvPicPr>
            <a:picLocks noChangeAspect="1"/>
          </p:cNvPicPr>
          <p:nvPr/>
        </p:nvPicPr>
        <p:blipFill>
          <a:blip r:embed="rId3"/>
          <a:stretch>
            <a:fillRect/>
          </a:stretch>
        </p:blipFill>
        <p:spPr>
          <a:xfrm>
            <a:off x="6842013" y="4628469"/>
            <a:ext cx="1733550" cy="1724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a:extLst>
              <a:ext uri="{FF2B5EF4-FFF2-40B4-BE49-F238E27FC236}">
                <a16:creationId xmlns:a16="http://schemas.microsoft.com/office/drawing/2014/main" id="{4EEC11DD-676C-4E42-83BB-8AC0985007E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4</a:t>
            </a:fld>
            <a:endParaRPr lang="en-US"/>
          </a:p>
        </p:txBody>
      </p:sp>
    </p:spTree>
    <p:extLst>
      <p:ext uri="{BB962C8B-B14F-4D97-AF65-F5344CB8AC3E}">
        <p14:creationId xmlns:p14="http://schemas.microsoft.com/office/powerpoint/2010/main" val="3215786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204470" marR="5080">
              <a:lnSpc>
                <a:spcPct val="100000"/>
              </a:lnSpc>
            </a:pPr>
            <a:r>
              <a:rPr sz="3800" spc="-45"/>
              <a:t>Ho</a:t>
            </a:r>
            <a:r>
              <a:rPr sz="3800" spc="-30"/>
              <a:t>w </a:t>
            </a:r>
            <a:r>
              <a:rPr sz="3800" spc="-45"/>
              <a:t>d</a:t>
            </a:r>
            <a:r>
              <a:rPr sz="3800" spc="-25"/>
              <a:t>o</a:t>
            </a:r>
            <a:r>
              <a:rPr sz="3800" spc="-45"/>
              <a:t> </a:t>
            </a:r>
            <a:r>
              <a:rPr sz="3800" spc="-40"/>
              <a:t>t</a:t>
            </a:r>
            <a:r>
              <a:rPr sz="3800" spc="-45"/>
              <a:t>h</a:t>
            </a:r>
            <a:r>
              <a:rPr sz="3800" spc="-20"/>
              <a:t>e</a:t>
            </a:r>
            <a:r>
              <a:rPr sz="3800" spc="-50"/>
              <a:t> </a:t>
            </a:r>
            <a:r>
              <a:rPr sz="3800" spc="-20"/>
              <a:t>D</a:t>
            </a:r>
            <a:r>
              <a:rPr sz="3800" spc="-35"/>
              <a:t>is</a:t>
            </a:r>
            <a:r>
              <a:rPr sz="3800" spc="-40"/>
              <a:t>t</a:t>
            </a:r>
            <a:r>
              <a:rPr sz="3800" spc="-20"/>
              <a:t>r</a:t>
            </a:r>
            <a:r>
              <a:rPr sz="3800" spc="-35"/>
              <a:t>i</a:t>
            </a:r>
            <a:r>
              <a:rPr sz="3800" spc="-20"/>
              <a:t>c</a:t>
            </a:r>
            <a:r>
              <a:rPr sz="3800" spc="-40"/>
              <a:t>t</a:t>
            </a:r>
            <a:r>
              <a:rPr sz="3800" spc="-30"/>
              <a:t>’</a:t>
            </a:r>
            <a:r>
              <a:rPr sz="3800" spc="-20"/>
              <a:t>s</a:t>
            </a:r>
            <a:r>
              <a:rPr sz="3800" spc="-50"/>
              <a:t> </a:t>
            </a:r>
            <a:r>
              <a:rPr sz="3800" spc="-40"/>
              <a:t>thr</a:t>
            </a:r>
            <a:r>
              <a:rPr sz="3800" spc="-20"/>
              <a:t>e</a:t>
            </a:r>
            <a:r>
              <a:rPr sz="3800"/>
              <a:t>e</a:t>
            </a:r>
            <a:r>
              <a:rPr sz="3800" spc="-55"/>
              <a:t> </a:t>
            </a:r>
            <a:r>
              <a:rPr sz="3800" spc="-40"/>
              <a:t>L</a:t>
            </a:r>
            <a:r>
              <a:rPr sz="3800" spc="-50"/>
              <a:t>C</a:t>
            </a:r>
            <a:r>
              <a:rPr sz="3800" spc="-45"/>
              <a:t>A</a:t>
            </a:r>
            <a:r>
              <a:rPr sz="3800" spc="-25"/>
              <a:t>P</a:t>
            </a:r>
            <a:r>
              <a:rPr sz="3800" spc="-40"/>
              <a:t> goal</a:t>
            </a:r>
            <a:r>
              <a:rPr sz="3800" spc="-20"/>
              <a:t>s</a:t>
            </a:r>
            <a:r>
              <a:rPr sz="3800" spc="-35"/>
              <a:t> </a:t>
            </a:r>
            <a:r>
              <a:rPr sz="3800" spc="-40"/>
              <a:t>alig</a:t>
            </a:r>
            <a:r>
              <a:rPr sz="3800" spc="-25"/>
              <a:t>n</a:t>
            </a:r>
            <a:r>
              <a:rPr sz="3800" spc="-30"/>
              <a:t> </a:t>
            </a:r>
            <a:r>
              <a:rPr sz="3800" spc="-50"/>
              <a:t>w</a:t>
            </a:r>
            <a:r>
              <a:rPr sz="3800" spc="-40"/>
              <a:t>it</a:t>
            </a:r>
            <a:r>
              <a:rPr sz="3800" spc="-25"/>
              <a:t>h</a:t>
            </a:r>
            <a:r>
              <a:rPr sz="3800" spc="-40"/>
              <a:t> t</a:t>
            </a:r>
            <a:r>
              <a:rPr sz="3800" spc="-45"/>
              <a:t>h</a:t>
            </a:r>
            <a:r>
              <a:rPr sz="3800" spc="-20"/>
              <a:t>e</a:t>
            </a:r>
            <a:r>
              <a:rPr sz="3800" spc="-45"/>
              <a:t> </a:t>
            </a:r>
            <a:r>
              <a:rPr sz="3800" spc="-5"/>
              <a:t>e</a:t>
            </a:r>
            <a:r>
              <a:rPr sz="3800" spc="-15"/>
              <a:t>i</a:t>
            </a:r>
            <a:r>
              <a:rPr sz="3800" spc="-40"/>
              <a:t>g</a:t>
            </a:r>
            <a:r>
              <a:rPr sz="3800" spc="-85"/>
              <a:t>h</a:t>
            </a:r>
            <a:r>
              <a:rPr sz="3800" spc="-15"/>
              <a:t>t</a:t>
            </a:r>
            <a:r>
              <a:rPr sz="3800" spc="-10"/>
              <a:t> </a:t>
            </a:r>
            <a:r>
              <a:rPr sz="3800" spc="-30"/>
              <a:t>C</a:t>
            </a:r>
            <a:r>
              <a:rPr sz="3800" spc="-25"/>
              <a:t>A</a:t>
            </a:r>
            <a:r>
              <a:rPr sz="3800" spc="-60"/>
              <a:t> </a:t>
            </a:r>
            <a:r>
              <a:rPr sz="3800" spc="-35"/>
              <a:t>S</a:t>
            </a:r>
            <a:r>
              <a:rPr sz="3800" spc="-85"/>
              <a:t>ta</a:t>
            </a:r>
            <a:r>
              <a:rPr sz="3800" spc="-60"/>
              <a:t>t</a:t>
            </a:r>
            <a:r>
              <a:rPr sz="3800"/>
              <a:t>e</a:t>
            </a:r>
            <a:r>
              <a:rPr sz="3800" spc="-80"/>
              <a:t> p</a:t>
            </a:r>
            <a:r>
              <a:rPr sz="3800" spc="-15"/>
              <a:t>ri</a:t>
            </a:r>
            <a:r>
              <a:rPr sz="3800" spc="-40"/>
              <a:t>o</a:t>
            </a:r>
            <a:r>
              <a:rPr sz="3800" spc="-25"/>
              <a:t>r</a:t>
            </a:r>
            <a:r>
              <a:rPr sz="3800" spc="-15"/>
              <a:t>i</a:t>
            </a:r>
            <a:r>
              <a:rPr sz="3800" spc="-45"/>
              <a:t>tie</a:t>
            </a:r>
            <a:r>
              <a:rPr sz="3800" spc="-20"/>
              <a:t>s?</a:t>
            </a:r>
            <a:endParaRPr sz="3800"/>
          </a:p>
        </p:txBody>
      </p:sp>
      <p:sp>
        <p:nvSpPr>
          <p:cNvPr id="3" name="object 3"/>
          <p:cNvSpPr/>
          <p:nvPr/>
        </p:nvSpPr>
        <p:spPr>
          <a:xfrm>
            <a:off x="5189221" y="1822704"/>
            <a:ext cx="6373495" cy="1373505"/>
          </a:xfrm>
          <a:custGeom>
            <a:avLst/>
            <a:gdLst/>
            <a:ahLst/>
            <a:cxnLst/>
            <a:rect l="l" t="t" r="r" b="b"/>
            <a:pathLst>
              <a:path w="6373495" h="1373505">
                <a:moveTo>
                  <a:pt x="5686691" y="0"/>
                </a:moveTo>
                <a:lnTo>
                  <a:pt x="5686691" y="171754"/>
                </a:lnTo>
                <a:lnTo>
                  <a:pt x="0" y="171754"/>
                </a:lnTo>
                <a:lnTo>
                  <a:pt x="0" y="1201877"/>
                </a:lnTo>
                <a:lnTo>
                  <a:pt x="5686691" y="1201877"/>
                </a:lnTo>
                <a:lnTo>
                  <a:pt x="5686691" y="1373505"/>
                </a:lnTo>
                <a:lnTo>
                  <a:pt x="6373241" y="686752"/>
                </a:lnTo>
                <a:lnTo>
                  <a:pt x="5686691" y="0"/>
                </a:lnTo>
                <a:close/>
              </a:path>
            </a:pathLst>
          </a:custGeom>
          <a:solidFill>
            <a:srgbClr val="7F7F7F"/>
          </a:solidFill>
        </p:spPr>
        <p:txBody>
          <a:bodyPr wrap="square" lIns="0" tIns="0" rIns="0" bIns="0" rtlCol="0"/>
          <a:lstStyle/>
          <a:p>
            <a:endParaRPr/>
          </a:p>
        </p:txBody>
      </p:sp>
      <p:sp>
        <p:nvSpPr>
          <p:cNvPr id="4" name="object 4"/>
          <p:cNvSpPr/>
          <p:nvPr/>
        </p:nvSpPr>
        <p:spPr>
          <a:xfrm>
            <a:off x="5189220" y="1822700"/>
            <a:ext cx="6373495" cy="1373505"/>
          </a:xfrm>
          <a:custGeom>
            <a:avLst/>
            <a:gdLst/>
            <a:ahLst/>
            <a:cxnLst/>
            <a:rect l="l" t="t" r="r" b="b"/>
            <a:pathLst>
              <a:path w="6373495" h="1373505">
                <a:moveTo>
                  <a:pt x="0" y="171754"/>
                </a:moveTo>
                <a:lnTo>
                  <a:pt x="5686691" y="171754"/>
                </a:lnTo>
                <a:lnTo>
                  <a:pt x="5686691" y="0"/>
                </a:lnTo>
                <a:lnTo>
                  <a:pt x="6373241" y="686752"/>
                </a:lnTo>
                <a:lnTo>
                  <a:pt x="5686691" y="1373505"/>
                </a:lnTo>
                <a:lnTo>
                  <a:pt x="5686691" y="1201877"/>
                </a:lnTo>
                <a:lnTo>
                  <a:pt x="0" y="1201877"/>
                </a:lnTo>
                <a:lnTo>
                  <a:pt x="0" y="171754"/>
                </a:lnTo>
                <a:close/>
              </a:path>
            </a:pathLst>
          </a:custGeom>
          <a:ln w="12192">
            <a:solidFill>
              <a:srgbClr val="FFE8CA"/>
            </a:solidFill>
          </a:ln>
        </p:spPr>
        <p:txBody>
          <a:bodyPr wrap="square" lIns="0" tIns="0" rIns="0" bIns="0" rtlCol="0"/>
          <a:lstStyle/>
          <a:p>
            <a:endParaRPr/>
          </a:p>
        </p:txBody>
      </p:sp>
      <p:sp>
        <p:nvSpPr>
          <p:cNvPr id="5" name="object 5"/>
          <p:cNvSpPr txBox="1"/>
          <p:nvPr/>
        </p:nvSpPr>
        <p:spPr>
          <a:xfrm>
            <a:off x="5191125" y="2053461"/>
            <a:ext cx="5197475" cy="982980"/>
          </a:xfrm>
          <a:prstGeom prst="rect">
            <a:avLst/>
          </a:prstGeom>
        </p:spPr>
        <p:txBody>
          <a:bodyPr vert="horz" wrap="square" lIns="0" tIns="0" rIns="0" bIns="0" rtlCol="0">
            <a:spAutoFit/>
          </a:bodyPr>
          <a:lstStyle/>
          <a:p>
            <a:pPr marL="241300" indent="-228600">
              <a:lnSpc>
                <a:spcPct val="100000"/>
              </a:lnSpc>
              <a:buFont typeface="Calibri"/>
              <a:buChar char="•"/>
              <a:tabLst>
                <a:tab pos="241300" algn="l"/>
              </a:tabLst>
            </a:pPr>
            <a:r>
              <a:rPr sz="2100" spc="-20">
                <a:latin typeface="Calibri"/>
                <a:cs typeface="Calibri"/>
              </a:rPr>
              <a:t>B</a:t>
            </a:r>
            <a:r>
              <a:rPr sz="2100" spc="-10">
                <a:latin typeface="Calibri"/>
                <a:cs typeface="Calibri"/>
              </a:rPr>
              <a:t>a</a:t>
            </a:r>
            <a:r>
              <a:rPr sz="2100" spc="-5">
                <a:latin typeface="Calibri"/>
                <a:cs typeface="Calibri"/>
              </a:rPr>
              <a:t>s</a:t>
            </a:r>
            <a:r>
              <a:rPr sz="2100" spc="-15">
                <a:latin typeface="Calibri"/>
                <a:cs typeface="Calibri"/>
              </a:rPr>
              <a:t>i</a:t>
            </a:r>
            <a:r>
              <a:rPr sz="2100" spc="-10">
                <a:latin typeface="Calibri"/>
                <a:cs typeface="Calibri"/>
              </a:rPr>
              <a:t>c </a:t>
            </a:r>
            <a:r>
              <a:rPr sz="2100" spc="-20">
                <a:latin typeface="Calibri"/>
                <a:cs typeface="Calibri"/>
              </a:rPr>
              <a:t>Se</a:t>
            </a:r>
            <a:r>
              <a:rPr sz="2100" spc="5">
                <a:latin typeface="Calibri"/>
                <a:cs typeface="Calibri"/>
              </a:rPr>
              <a:t>r</a:t>
            </a:r>
            <a:r>
              <a:rPr sz="2100" spc="-25">
                <a:latin typeface="Calibri"/>
                <a:cs typeface="Calibri"/>
              </a:rPr>
              <a:t>v</a:t>
            </a:r>
            <a:r>
              <a:rPr sz="2100" spc="-15">
                <a:latin typeface="Calibri"/>
                <a:cs typeface="Calibri"/>
              </a:rPr>
              <a:t>i</a:t>
            </a:r>
            <a:r>
              <a:rPr sz="2100" spc="-20">
                <a:latin typeface="Calibri"/>
                <a:cs typeface="Calibri"/>
              </a:rPr>
              <a:t>c</a:t>
            </a:r>
            <a:r>
              <a:rPr sz="2100" spc="-40">
                <a:latin typeface="Calibri"/>
                <a:cs typeface="Calibri"/>
              </a:rPr>
              <a:t>e</a:t>
            </a:r>
            <a:r>
              <a:rPr sz="2100">
                <a:latin typeface="Calibri"/>
                <a:cs typeface="Calibri"/>
              </a:rPr>
              <a:t>s</a:t>
            </a:r>
            <a:r>
              <a:rPr sz="2100" spc="40">
                <a:latin typeface="Calibri"/>
                <a:cs typeface="Calibri"/>
              </a:rPr>
              <a:t> </a:t>
            </a:r>
            <a:r>
              <a:rPr sz="2100" spc="-30">
                <a:latin typeface="Calibri"/>
                <a:cs typeface="Calibri"/>
              </a:rPr>
              <a:t>(Pr</a:t>
            </a:r>
            <a:r>
              <a:rPr sz="2100" spc="-5">
                <a:latin typeface="Calibri"/>
                <a:cs typeface="Calibri"/>
              </a:rPr>
              <a:t>i</a:t>
            </a:r>
            <a:r>
              <a:rPr sz="2100" spc="10">
                <a:latin typeface="Calibri"/>
                <a:cs typeface="Calibri"/>
              </a:rPr>
              <a:t>o</a:t>
            </a:r>
            <a:r>
              <a:rPr sz="2100" spc="-20">
                <a:latin typeface="Calibri"/>
                <a:cs typeface="Calibri"/>
              </a:rPr>
              <a:t>r</a:t>
            </a:r>
            <a:r>
              <a:rPr sz="2100" spc="-5">
                <a:latin typeface="Calibri"/>
                <a:cs typeface="Calibri"/>
              </a:rPr>
              <a:t>i</a:t>
            </a:r>
            <a:r>
              <a:rPr sz="2100" spc="-15">
                <a:latin typeface="Calibri"/>
                <a:cs typeface="Calibri"/>
              </a:rPr>
              <a:t>t</a:t>
            </a:r>
            <a:r>
              <a:rPr sz="2100" spc="-10">
                <a:latin typeface="Calibri"/>
                <a:cs typeface="Calibri"/>
              </a:rPr>
              <a:t>y</a:t>
            </a:r>
            <a:r>
              <a:rPr sz="2100" spc="20">
                <a:latin typeface="Calibri"/>
                <a:cs typeface="Calibri"/>
              </a:rPr>
              <a:t> </a:t>
            </a:r>
            <a:r>
              <a:rPr sz="2100" spc="-40">
                <a:latin typeface="Calibri"/>
                <a:cs typeface="Calibri"/>
              </a:rPr>
              <a:t>1</a:t>
            </a:r>
            <a:r>
              <a:rPr sz="2100">
                <a:latin typeface="Calibri"/>
                <a:cs typeface="Calibri"/>
              </a:rPr>
              <a:t>)</a:t>
            </a:r>
          </a:p>
          <a:p>
            <a:pPr marL="241300" indent="-228600">
              <a:lnSpc>
                <a:spcPct val="100000"/>
              </a:lnSpc>
              <a:spcBef>
                <a:spcPts val="195"/>
              </a:spcBef>
              <a:buFont typeface="Calibri"/>
              <a:buChar char="•"/>
              <a:tabLst>
                <a:tab pos="241300" algn="l"/>
              </a:tabLst>
            </a:pPr>
            <a:r>
              <a:rPr sz="2100" spc="-15">
                <a:latin typeface="Calibri"/>
                <a:cs typeface="Calibri"/>
              </a:rPr>
              <a:t>I</a:t>
            </a:r>
            <a:r>
              <a:rPr sz="2100" spc="-20">
                <a:latin typeface="Calibri"/>
                <a:cs typeface="Calibri"/>
              </a:rPr>
              <a:t>m</a:t>
            </a:r>
            <a:r>
              <a:rPr sz="2100">
                <a:latin typeface="Calibri"/>
                <a:cs typeface="Calibri"/>
              </a:rPr>
              <a:t>p</a:t>
            </a:r>
            <a:r>
              <a:rPr sz="2100" spc="-5">
                <a:latin typeface="Calibri"/>
                <a:cs typeface="Calibri"/>
              </a:rPr>
              <a:t>le</a:t>
            </a:r>
            <a:r>
              <a:rPr sz="2100" spc="-20">
                <a:latin typeface="Calibri"/>
                <a:cs typeface="Calibri"/>
              </a:rPr>
              <a:t>me</a:t>
            </a:r>
            <a:r>
              <a:rPr sz="2100" spc="-35">
                <a:latin typeface="Calibri"/>
                <a:cs typeface="Calibri"/>
              </a:rPr>
              <a:t>n</a:t>
            </a:r>
            <a:r>
              <a:rPr sz="2100" spc="-65">
                <a:latin typeface="Calibri"/>
                <a:cs typeface="Calibri"/>
              </a:rPr>
              <a:t>t</a:t>
            </a:r>
            <a:r>
              <a:rPr sz="2100" spc="-40">
                <a:latin typeface="Calibri"/>
                <a:cs typeface="Calibri"/>
              </a:rPr>
              <a:t>a</a:t>
            </a:r>
            <a:r>
              <a:rPr sz="2100" spc="-5">
                <a:latin typeface="Calibri"/>
                <a:cs typeface="Calibri"/>
              </a:rPr>
              <a:t>ti</a:t>
            </a:r>
            <a:r>
              <a:rPr sz="2100">
                <a:latin typeface="Calibri"/>
                <a:cs typeface="Calibri"/>
              </a:rPr>
              <a:t>on</a:t>
            </a:r>
            <a:r>
              <a:rPr sz="2100" spc="-20">
                <a:latin typeface="Calibri"/>
                <a:cs typeface="Calibri"/>
              </a:rPr>
              <a:t> </a:t>
            </a:r>
            <a:r>
              <a:rPr sz="2100" spc="-5">
                <a:latin typeface="Calibri"/>
                <a:cs typeface="Calibri"/>
              </a:rPr>
              <a:t>o</a:t>
            </a:r>
            <a:r>
              <a:rPr sz="2100">
                <a:latin typeface="Calibri"/>
                <a:cs typeface="Calibri"/>
              </a:rPr>
              <a:t>f </a:t>
            </a:r>
            <a:r>
              <a:rPr sz="2100" spc="-10">
                <a:latin typeface="Calibri"/>
                <a:cs typeface="Calibri"/>
              </a:rPr>
              <a:t>S</a:t>
            </a:r>
            <a:r>
              <a:rPr sz="2100" spc="-55">
                <a:latin typeface="Calibri"/>
                <a:cs typeface="Calibri"/>
              </a:rPr>
              <a:t>t</a:t>
            </a:r>
            <a:r>
              <a:rPr sz="2100" spc="-40">
                <a:latin typeface="Calibri"/>
                <a:cs typeface="Calibri"/>
              </a:rPr>
              <a:t>a</a:t>
            </a:r>
            <a:r>
              <a:rPr sz="2100" spc="-65">
                <a:latin typeface="Calibri"/>
                <a:cs typeface="Calibri"/>
              </a:rPr>
              <a:t>t</a:t>
            </a:r>
            <a:r>
              <a:rPr sz="2100" spc="-15">
                <a:latin typeface="Calibri"/>
                <a:cs typeface="Calibri"/>
              </a:rPr>
              <a:t>e</a:t>
            </a:r>
            <a:r>
              <a:rPr sz="2100" spc="-40">
                <a:latin typeface="Calibri"/>
                <a:cs typeface="Calibri"/>
              </a:rPr>
              <a:t> </a:t>
            </a:r>
            <a:r>
              <a:rPr sz="2100" spc="-10">
                <a:latin typeface="Calibri"/>
                <a:cs typeface="Calibri"/>
              </a:rPr>
              <a:t>S</a:t>
            </a:r>
            <a:r>
              <a:rPr sz="2100" spc="-65">
                <a:latin typeface="Calibri"/>
                <a:cs typeface="Calibri"/>
              </a:rPr>
              <a:t>t</a:t>
            </a:r>
            <a:r>
              <a:rPr sz="2100">
                <a:latin typeface="Calibri"/>
                <a:cs typeface="Calibri"/>
              </a:rPr>
              <a:t>an</a:t>
            </a:r>
            <a:r>
              <a:rPr sz="2100" spc="-5">
                <a:latin typeface="Calibri"/>
                <a:cs typeface="Calibri"/>
              </a:rPr>
              <a:t>da</a:t>
            </a:r>
            <a:r>
              <a:rPr sz="2100" spc="-80">
                <a:latin typeface="Calibri"/>
                <a:cs typeface="Calibri"/>
              </a:rPr>
              <a:t>r</a:t>
            </a:r>
            <a:r>
              <a:rPr sz="2100" spc="-5">
                <a:latin typeface="Calibri"/>
                <a:cs typeface="Calibri"/>
              </a:rPr>
              <a:t>d</a:t>
            </a:r>
            <a:r>
              <a:rPr sz="2100">
                <a:latin typeface="Calibri"/>
                <a:cs typeface="Calibri"/>
              </a:rPr>
              <a:t>s</a:t>
            </a:r>
            <a:r>
              <a:rPr sz="2100" spc="-15">
                <a:latin typeface="Calibri"/>
                <a:cs typeface="Calibri"/>
              </a:rPr>
              <a:t> </a:t>
            </a:r>
            <a:r>
              <a:rPr sz="2100" spc="-30">
                <a:latin typeface="Calibri"/>
                <a:cs typeface="Calibri"/>
              </a:rPr>
              <a:t>(P</a:t>
            </a:r>
            <a:r>
              <a:rPr sz="2100" spc="-20">
                <a:latin typeface="Calibri"/>
                <a:cs typeface="Calibri"/>
              </a:rPr>
              <a:t>ri</a:t>
            </a:r>
            <a:r>
              <a:rPr sz="2100">
                <a:latin typeface="Calibri"/>
                <a:cs typeface="Calibri"/>
              </a:rPr>
              <a:t>or</a:t>
            </a:r>
            <a:r>
              <a:rPr sz="2100" spc="-5">
                <a:latin typeface="Calibri"/>
                <a:cs typeface="Calibri"/>
              </a:rPr>
              <a:t>i</a:t>
            </a:r>
            <a:r>
              <a:rPr sz="2100" spc="-25">
                <a:latin typeface="Calibri"/>
                <a:cs typeface="Calibri"/>
              </a:rPr>
              <a:t>t</a:t>
            </a:r>
            <a:r>
              <a:rPr sz="2100" spc="-10">
                <a:latin typeface="Calibri"/>
                <a:cs typeface="Calibri"/>
              </a:rPr>
              <a:t>y</a:t>
            </a:r>
            <a:r>
              <a:rPr sz="2100" spc="15">
                <a:latin typeface="Calibri"/>
                <a:cs typeface="Calibri"/>
              </a:rPr>
              <a:t> </a:t>
            </a:r>
            <a:r>
              <a:rPr sz="2100" spc="-5">
                <a:latin typeface="Calibri"/>
                <a:cs typeface="Calibri"/>
              </a:rPr>
              <a:t>2)</a:t>
            </a:r>
            <a:endParaRPr sz="2100">
              <a:latin typeface="Calibri"/>
              <a:cs typeface="Calibri"/>
            </a:endParaRPr>
          </a:p>
          <a:p>
            <a:pPr marL="241300" indent="-228600">
              <a:lnSpc>
                <a:spcPct val="100000"/>
              </a:lnSpc>
              <a:spcBef>
                <a:spcPts val="195"/>
              </a:spcBef>
              <a:buFont typeface="Calibri"/>
              <a:buChar char="•"/>
              <a:tabLst>
                <a:tab pos="241300" algn="l"/>
              </a:tabLst>
            </a:pPr>
            <a:r>
              <a:rPr sz="2100" spc="-5">
                <a:latin typeface="Calibri"/>
                <a:cs typeface="Calibri"/>
              </a:rPr>
              <a:t>Cou</a:t>
            </a:r>
            <a:r>
              <a:rPr sz="2100" spc="-95">
                <a:latin typeface="Calibri"/>
                <a:cs typeface="Calibri"/>
              </a:rPr>
              <a:t>r</a:t>
            </a:r>
            <a:r>
              <a:rPr sz="2100" spc="-30">
                <a:latin typeface="Calibri"/>
                <a:cs typeface="Calibri"/>
              </a:rPr>
              <a:t>s</a:t>
            </a:r>
            <a:r>
              <a:rPr sz="2100" spc="-15">
                <a:latin typeface="Calibri"/>
                <a:cs typeface="Calibri"/>
              </a:rPr>
              <a:t>e</a:t>
            </a:r>
            <a:r>
              <a:rPr sz="2100" spc="15">
                <a:latin typeface="Calibri"/>
                <a:cs typeface="Calibri"/>
              </a:rPr>
              <a:t> </a:t>
            </a:r>
            <a:r>
              <a:rPr sz="2100" spc="-25">
                <a:latin typeface="Calibri"/>
                <a:cs typeface="Calibri"/>
              </a:rPr>
              <a:t>Acces</a:t>
            </a:r>
            <a:r>
              <a:rPr sz="2100">
                <a:latin typeface="Calibri"/>
                <a:cs typeface="Calibri"/>
              </a:rPr>
              <a:t>s</a:t>
            </a:r>
            <a:r>
              <a:rPr sz="2100" spc="25">
                <a:latin typeface="Calibri"/>
                <a:cs typeface="Calibri"/>
              </a:rPr>
              <a:t> </a:t>
            </a:r>
            <a:r>
              <a:rPr sz="2100" spc="-30">
                <a:latin typeface="Calibri"/>
                <a:cs typeface="Calibri"/>
              </a:rPr>
              <a:t>(Pr</a:t>
            </a:r>
            <a:r>
              <a:rPr sz="2100" spc="-5">
                <a:latin typeface="Calibri"/>
                <a:cs typeface="Calibri"/>
              </a:rPr>
              <a:t>i</a:t>
            </a:r>
            <a:r>
              <a:rPr sz="2100">
                <a:latin typeface="Calibri"/>
                <a:cs typeface="Calibri"/>
              </a:rPr>
              <a:t>o</a:t>
            </a:r>
            <a:r>
              <a:rPr sz="2100" spc="-20">
                <a:latin typeface="Calibri"/>
                <a:cs typeface="Calibri"/>
              </a:rPr>
              <a:t>r</a:t>
            </a:r>
            <a:r>
              <a:rPr sz="2100">
                <a:latin typeface="Calibri"/>
                <a:cs typeface="Calibri"/>
              </a:rPr>
              <a:t>i</a:t>
            </a:r>
            <a:r>
              <a:rPr sz="2100" spc="-15">
                <a:latin typeface="Calibri"/>
                <a:cs typeface="Calibri"/>
              </a:rPr>
              <a:t>t</a:t>
            </a:r>
            <a:r>
              <a:rPr sz="2100" spc="-10">
                <a:latin typeface="Calibri"/>
                <a:cs typeface="Calibri"/>
              </a:rPr>
              <a:t>y</a:t>
            </a:r>
            <a:r>
              <a:rPr sz="2100" spc="20">
                <a:latin typeface="Calibri"/>
                <a:cs typeface="Calibri"/>
              </a:rPr>
              <a:t> </a:t>
            </a:r>
            <a:r>
              <a:rPr sz="2100" spc="-40">
                <a:latin typeface="Calibri"/>
                <a:cs typeface="Calibri"/>
              </a:rPr>
              <a:t>7</a:t>
            </a:r>
            <a:r>
              <a:rPr sz="2100">
                <a:latin typeface="Calibri"/>
                <a:cs typeface="Calibri"/>
              </a:rPr>
              <a:t>)</a:t>
            </a:r>
          </a:p>
        </p:txBody>
      </p:sp>
      <p:sp>
        <p:nvSpPr>
          <p:cNvPr id="6" name="object 6"/>
          <p:cNvSpPr/>
          <p:nvPr/>
        </p:nvSpPr>
        <p:spPr>
          <a:xfrm>
            <a:off x="941838" y="1822704"/>
            <a:ext cx="4247515" cy="1373505"/>
          </a:xfrm>
          <a:custGeom>
            <a:avLst/>
            <a:gdLst/>
            <a:ahLst/>
            <a:cxnLst/>
            <a:rect l="l" t="t" r="r" b="b"/>
            <a:pathLst>
              <a:path w="4247515" h="1373505">
                <a:moveTo>
                  <a:pt x="4018407" y="0"/>
                </a:moveTo>
                <a:lnTo>
                  <a:pt x="228841" y="0"/>
                </a:lnTo>
                <a:lnTo>
                  <a:pt x="210070" y="762"/>
                </a:lnTo>
                <a:lnTo>
                  <a:pt x="156514" y="11671"/>
                </a:lnTo>
                <a:lnTo>
                  <a:pt x="108292" y="34302"/>
                </a:lnTo>
                <a:lnTo>
                  <a:pt x="67017" y="67056"/>
                </a:lnTo>
                <a:lnTo>
                  <a:pt x="34277" y="108343"/>
                </a:lnTo>
                <a:lnTo>
                  <a:pt x="11658" y="156578"/>
                </a:lnTo>
                <a:lnTo>
                  <a:pt x="749" y="210146"/>
                </a:lnTo>
                <a:lnTo>
                  <a:pt x="0" y="228917"/>
                </a:lnTo>
                <a:lnTo>
                  <a:pt x="0" y="1144587"/>
                </a:lnTo>
                <a:lnTo>
                  <a:pt x="6642" y="1199591"/>
                </a:lnTo>
                <a:lnTo>
                  <a:pt x="25539" y="1249781"/>
                </a:lnTo>
                <a:lnTo>
                  <a:pt x="55079" y="1293558"/>
                </a:lnTo>
                <a:lnTo>
                  <a:pt x="93687" y="1329334"/>
                </a:lnTo>
                <a:lnTo>
                  <a:pt x="139763" y="1355509"/>
                </a:lnTo>
                <a:lnTo>
                  <a:pt x="191719" y="1370507"/>
                </a:lnTo>
                <a:lnTo>
                  <a:pt x="228841" y="1373505"/>
                </a:lnTo>
                <a:lnTo>
                  <a:pt x="4018407" y="1373505"/>
                </a:lnTo>
                <a:lnTo>
                  <a:pt x="4073398" y="1366850"/>
                </a:lnTo>
                <a:lnTo>
                  <a:pt x="4123563" y="1347952"/>
                </a:lnTo>
                <a:lnTo>
                  <a:pt x="4167327" y="1318387"/>
                </a:lnTo>
                <a:lnTo>
                  <a:pt x="4203090" y="1279766"/>
                </a:lnTo>
                <a:lnTo>
                  <a:pt x="4229265" y="1233678"/>
                </a:lnTo>
                <a:lnTo>
                  <a:pt x="4244263" y="1181709"/>
                </a:lnTo>
                <a:lnTo>
                  <a:pt x="4247261" y="1144587"/>
                </a:lnTo>
                <a:lnTo>
                  <a:pt x="4247261" y="228917"/>
                </a:lnTo>
                <a:lnTo>
                  <a:pt x="4240606" y="173913"/>
                </a:lnTo>
                <a:lnTo>
                  <a:pt x="4221708" y="123723"/>
                </a:lnTo>
                <a:lnTo>
                  <a:pt x="4192155" y="79946"/>
                </a:lnTo>
                <a:lnTo>
                  <a:pt x="4153547" y="44170"/>
                </a:lnTo>
                <a:lnTo>
                  <a:pt x="4107472" y="17995"/>
                </a:lnTo>
                <a:lnTo>
                  <a:pt x="4055516" y="2997"/>
                </a:lnTo>
                <a:lnTo>
                  <a:pt x="4018407" y="0"/>
                </a:lnTo>
                <a:close/>
              </a:path>
            </a:pathLst>
          </a:custGeom>
          <a:solidFill>
            <a:srgbClr val="2B63A3"/>
          </a:solidFill>
        </p:spPr>
        <p:txBody>
          <a:bodyPr wrap="square" lIns="0" tIns="0" rIns="0" bIns="0" rtlCol="0"/>
          <a:lstStyle/>
          <a:p>
            <a:endParaRPr/>
          </a:p>
        </p:txBody>
      </p:sp>
      <p:sp>
        <p:nvSpPr>
          <p:cNvPr id="7" name="object 7"/>
          <p:cNvSpPr/>
          <p:nvPr/>
        </p:nvSpPr>
        <p:spPr>
          <a:xfrm>
            <a:off x="941832" y="1822704"/>
            <a:ext cx="4247515" cy="1373505"/>
          </a:xfrm>
          <a:custGeom>
            <a:avLst/>
            <a:gdLst/>
            <a:ahLst/>
            <a:cxnLst/>
            <a:rect l="l" t="t" r="r" b="b"/>
            <a:pathLst>
              <a:path w="4247515" h="1373505">
                <a:moveTo>
                  <a:pt x="0" y="228917"/>
                </a:moveTo>
                <a:lnTo>
                  <a:pt x="6654" y="173913"/>
                </a:lnTo>
                <a:lnTo>
                  <a:pt x="25539" y="123723"/>
                </a:lnTo>
                <a:lnTo>
                  <a:pt x="55092" y="79946"/>
                </a:lnTo>
                <a:lnTo>
                  <a:pt x="93687" y="44170"/>
                </a:lnTo>
                <a:lnTo>
                  <a:pt x="139763" y="17995"/>
                </a:lnTo>
                <a:lnTo>
                  <a:pt x="191731" y="2997"/>
                </a:lnTo>
                <a:lnTo>
                  <a:pt x="228841" y="0"/>
                </a:lnTo>
                <a:lnTo>
                  <a:pt x="4018407" y="0"/>
                </a:lnTo>
                <a:lnTo>
                  <a:pt x="4073398" y="6654"/>
                </a:lnTo>
                <a:lnTo>
                  <a:pt x="4123575" y="25552"/>
                </a:lnTo>
                <a:lnTo>
                  <a:pt x="4167339" y="55117"/>
                </a:lnTo>
                <a:lnTo>
                  <a:pt x="4203103" y="93738"/>
                </a:lnTo>
                <a:lnTo>
                  <a:pt x="4229277" y="139826"/>
                </a:lnTo>
                <a:lnTo>
                  <a:pt x="4244263" y="191795"/>
                </a:lnTo>
                <a:lnTo>
                  <a:pt x="4247261" y="228917"/>
                </a:lnTo>
                <a:lnTo>
                  <a:pt x="4247261" y="1144587"/>
                </a:lnTo>
                <a:lnTo>
                  <a:pt x="4240606" y="1199591"/>
                </a:lnTo>
                <a:lnTo>
                  <a:pt x="4221708" y="1249781"/>
                </a:lnTo>
                <a:lnTo>
                  <a:pt x="4192168" y="1293558"/>
                </a:lnTo>
                <a:lnTo>
                  <a:pt x="4153560" y="1329334"/>
                </a:lnTo>
                <a:lnTo>
                  <a:pt x="4107484" y="1355509"/>
                </a:lnTo>
                <a:lnTo>
                  <a:pt x="4055529" y="1370507"/>
                </a:lnTo>
                <a:lnTo>
                  <a:pt x="4018407" y="1373504"/>
                </a:lnTo>
                <a:lnTo>
                  <a:pt x="228841" y="1373504"/>
                </a:lnTo>
                <a:lnTo>
                  <a:pt x="173850" y="1366850"/>
                </a:lnTo>
                <a:lnTo>
                  <a:pt x="123685" y="1347952"/>
                </a:lnTo>
                <a:lnTo>
                  <a:pt x="79921" y="1318386"/>
                </a:lnTo>
                <a:lnTo>
                  <a:pt x="44157" y="1279766"/>
                </a:lnTo>
                <a:lnTo>
                  <a:pt x="17983" y="1233677"/>
                </a:lnTo>
                <a:lnTo>
                  <a:pt x="2997" y="1181709"/>
                </a:lnTo>
                <a:lnTo>
                  <a:pt x="0" y="1144587"/>
                </a:lnTo>
                <a:lnTo>
                  <a:pt x="0" y="228917"/>
                </a:lnTo>
                <a:close/>
              </a:path>
            </a:pathLst>
          </a:custGeom>
          <a:ln w="12192">
            <a:solidFill>
              <a:srgbClr val="FFFFFF"/>
            </a:solidFill>
          </a:ln>
        </p:spPr>
        <p:txBody>
          <a:bodyPr wrap="square" lIns="0" tIns="0" rIns="0" bIns="0" rtlCol="0"/>
          <a:lstStyle/>
          <a:p>
            <a:endParaRPr/>
          </a:p>
        </p:txBody>
      </p:sp>
      <p:sp>
        <p:nvSpPr>
          <p:cNvPr id="8" name="object 8"/>
          <p:cNvSpPr txBox="1"/>
          <p:nvPr/>
        </p:nvSpPr>
        <p:spPr>
          <a:xfrm>
            <a:off x="1146604" y="1869561"/>
            <a:ext cx="3836035" cy="1087120"/>
          </a:xfrm>
          <a:prstGeom prst="rect">
            <a:avLst/>
          </a:prstGeom>
        </p:spPr>
        <p:txBody>
          <a:bodyPr vert="horz" wrap="square" lIns="0" tIns="0" rIns="0" bIns="0" rtlCol="0">
            <a:spAutoFit/>
          </a:bodyPr>
          <a:lstStyle/>
          <a:p>
            <a:pPr marL="12700" marR="5080" indent="1307465">
              <a:lnSpc>
                <a:spcPct val="127800"/>
              </a:lnSpc>
            </a:pPr>
            <a:r>
              <a:rPr sz="3300">
                <a:solidFill>
                  <a:srgbClr val="FFFFFF"/>
                </a:solidFill>
                <a:latin typeface="Calibri"/>
                <a:cs typeface="Calibri"/>
              </a:rPr>
              <a:t>Go</a:t>
            </a:r>
            <a:r>
              <a:rPr sz="3300" spc="-5">
                <a:solidFill>
                  <a:srgbClr val="FFFFFF"/>
                </a:solidFill>
                <a:latin typeface="Calibri"/>
                <a:cs typeface="Calibri"/>
              </a:rPr>
              <a:t>a</a:t>
            </a:r>
            <a:r>
              <a:rPr sz="3300">
                <a:solidFill>
                  <a:srgbClr val="FFFFFF"/>
                </a:solidFill>
                <a:latin typeface="Calibri"/>
                <a:cs typeface="Calibri"/>
              </a:rPr>
              <a:t>l</a:t>
            </a:r>
            <a:r>
              <a:rPr sz="3300" spc="-5">
                <a:solidFill>
                  <a:srgbClr val="FFFFFF"/>
                </a:solidFill>
                <a:latin typeface="Calibri"/>
                <a:cs typeface="Calibri"/>
              </a:rPr>
              <a:t> </a:t>
            </a:r>
            <a:r>
              <a:rPr sz="3300" spc="-35">
                <a:solidFill>
                  <a:srgbClr val="FFFFFF"/>
                </a:solidFill>
                <a:latin typeface="Calibri"/>
                <a:cs typeface="Calibri"/>
              </a:rPr>
              <a:t>1:</a:t>
            </a:r>
            <a:r>
              <a:rPr sz="3300" spc="-30">
                <a:solidFill>
                  <a:srgbClr val="FFFFFF"/>
                </a:solidFill>
                <a:latin typeface="Calibri"/>
                <a:cs typeface="Calibri"/>
              </a:rPr>
              <a:t> </a:t>
            </a:r>
            <a:r>
              <a:rPr sz="3300" spc="-10">
                <a:solidFill>
                  <a:srgbClr val="FFFFFF"/>
                </a:solidFill>
                <a:latin typeface="Calibri"/>
                <a:cs typeface="Calibri"/>
              </a:rPr>
              <a:t>Condit</a:t>
            </a:r>
            <a:r>
              <a:rPr sz="3300" spc="-15">
                <a:solidFill>
                  <a:srgbClr val="FFFFFF"/>
                </a:solidFill>
                <a:latin typeface="Calibri"/>
                <a:cs typeface="Calibri"/>
              </a:rPr>
              <a:t>i</a:t>
            </a:r>
            <a:r>
              <a:rPr sz="3300" spc="-10">
                <a:solidFill>
                  <a:srgbClr val="FFFFFF"/>
                </a:solidFill>
                <a:latin typeface="Calibri"/>
                <a:cs typeface="Calibri"/>
              </a:rPr>
              <a:t>o</a:t>
            </a:r>
            <a:r>
              <a:rPr sz="3300" spc="-5">
                <a:solidFill>
                  <a:srgbClr val="FFFFFF"/>
                </a:solidFill>
                <a:latin typeface="Calibri"/>
                <a:cs typeface="Calibri"/>
              </a:rPr>
              <a:t>n</a:t>
            </a:r>
            <a:r>
              <a:rPr sz="3300">
                <a:solidFill>
                  <a:srgbClr val="FFFFFF"/>
                </a:solidFill>
                <a:latin typeface="Calibri"/>
                <a:cs typeface="Calibri"/>
              </a:rPr>
              <a:t>s</a:t>
            </a:r>
            <a:r>
              <a:rPr sz="3300" spc="35">
                <a:solidFill>
                  <a:srgbClr val="FFFFFF"/>
                </a:solidFill>
                <a:latin typeface="Calibri"/>
                <a:cs typeface="Calibri"/>
              </a:rPr>
              <a:t> </a:t>
            </a:r>
            <a:r>
              <a:rPr sz="3300" spc="-10">
                <a:solidFill>
                  <a:srgbClr val="FFFFFF"/>
                </a:solidFill>
                <a:latin typeface="Calibri"/>
                <a:cs typeface="Calibri"/>
              </a:rPr>
              <a:t>o</a:t>
            </a:r>
            <a:r>
              <a:rPr sz="3300">
                <a:solidFill>
                  <a:srgbClr val="FFFFFF"/>
                </a:solidFill>
                <a:latin typeface="Calibri"/>
                <a:cs typeface="Calibri"/>
              </a:rPr>
              <a:t>f</a:t>
            </a:r>
            <a:r>
              <a:rPr sz="3300" spc="10">
                <a:solidFill>
                  <a:srgbClr val="FFFFFF"/>
                </a:solidFill>
                <a:latin typeface="Calibri"/>
                <a:cs typeface="Calibri"/>
              </a:rPr>
              <a:t> </a:t>
            </a:r>
            <a:r>
              <a:rPr sz="3300" spc="-30">
                <a:solidFill>
                  <a:srgbClr val="FFFFFF"/>
                </a:solidFill>
                <a:latin typeface="Calibri"/>
                <a:cs typeface="Calibri"/>
              </a:rPr>
              <a:t>L</a:t>
            </a:r>
            <a:r>
              <a:rPr sz="3300" spc="-45">
                <a:solidFill>
                  <a:srgbClr val="FFFFFF"/>
                </a:solidFill>
                <a:latin typeface="Calibri"/>
                <a:cs typeface="Calibri"/>
              </a:rPr>
              <a:t>e</a:t>
            </a:r>
            <a:r>
              <a:rPr sz="3300" spc="-20">
                <a:solidFill>
                  <a:srgbClr val="FFFFFF"/>
                </a:solidFill>
                <a:latin typeface="Calibri"/>
                <a:cs typeface="Calibri"/>
              </a:rPr>
              <a:t>a</a:t>
            </a:r>
            <a:r>
              <a:rPr sz="3300">
                <a:solidFill>
                  <a:srgbClr val="FFFFFF"/>
                </a:solidFill>
                <a:latin typeface="Calibri"/>
                <a:cs typeface="Calibri"/>
              </a:rPr>
              <a:t>rn</a:t>
            </a:r>
            <a:r>
              <a:rPr sz="3300" spc="-5">
                <a:solidFill>
                  <a:srgbClr val="FFFFFF"/>
                </a:solidFill>
                <a:latin typeface="Calibri"/>
                <a:cs typeface="Calibri"/>
              </a:rPr>
              <a:t>i</a:t>
            </a:r>
            <a:r>
              <a:rPr sz="3300" spc="-20">
                <a:solidFill>
                  <a:srgbClr val="FFFFFF"/>
                </a:solidFill>
                <a:latin typeface="Calibri"/>
                <a:cs typeface="Calibri"/>
              </a:rPr>
              <a:t>ng</a:t>
            </a:r>
            <a:endParaRPr sz="3300">
              <a:latin typeface="Calibri"/>
              <a:cs typeface="Calibri"/>
            </a:endParaRPr>
          </a:p>
        </p:txBody>
      </p:sp>
      <p:sp>
        <p:nvSpPr>
          <p:cNvPr id="9" name="object 9"/>
          <p:cNvSpPr/>
          <p:nvPr/>
        </p:nvSpPr>
        <p:spPr>
          <a:xfrm>
            <a:off x="5189221" y="3275076"/>
            <a:ext cx="6373495" cy="1372870"/>
          </a:xfrm>
          <a:custGeom>
            <a:avLst/>
            <a:gdLst/>
            <a:ahLst/>
            <a:cxnLst/>
            <a:rect l="l" t="t" r="r" b="b"/>
            <a:pathLst>
              <a:path w="6373495" h="1372870">
                <a:moveTo>
                  <a:pt x="5686691" y="0"/>
                </a:moveTo>
                <a:lnTo>
                  <a:pt x="5686691" y="171653"/>
                </a:lnTo>
                <a:lnTo>
                  <a:pt x="0" y="171653"/>
                </a:lnTo>
                <a:lnTo>
                  <a:pt x="0" y="1201216"/>
                </a:lnTo>
                <a:lnTo>
                  <a:pt x="5686691" y="1201216"/>
                </a:lnTo>
                <a:lnTo>
                  <a:pt x="5686691" y="1372743"/>
                </a:lnTo>
                <a:lnTo>
                  <a:pt x="6373241" y="686371"/>
                </a:lnTo>
                <a:lnTo>
                  <a:pt x="5686691" y="0"/>
                </a:lnTo>
                <a:close/>
              </a:path>
            </a:pathLst>
          </a:custGeom>
          <a:solidFill>
            <a:srgbClr val="BFBFBF"/>
          </a:solidFill>
        </p:spPr>
        <p:txBody>
          <a:bodyPr wrap="square" lIns="0" tIns="0" rIns="0" bIns="0" rtlCol="0"/>
          <a:lstStyle/>
          <a:p>
            <a:endParaRPr/>
          </a:p>
        </p:txBody>
      </p:sp>
      <p:sp>
        <p:nvSpPr>
          <p:cNvPr id="10" name="object 10"/>
          <p:cNvSpPr/>
          <p:nvPr/>
        </p:nvSpPr>
        <p:spPr>
          <a:xfrm>
            <a:off x="5189220" y="3249171"/>
            <a:ext cx="6373495" cy="1372870"/>
          </a:xfrm>
          <a:custGeom>
            <a:avLst/>
            <a:gdLst/>
            <a:ahLst/>
            <a:cxnLst/>
            <a:rect l="l" t="t" r="r" b="b"/>
            <a:pathLst>
              <a:path w="6373495" h="1372870">
                <a:moveTo>
                  <a:pt x="0" y="171653"/>
                </a:moveTo>
                <a:lnTo>
                  <a:pt x="5686691" y="171653"/>
                </a:lnTo>
                <a:lnTo>
                  <a:pt x="5686691" y="0"/>
                </a:lnTo>
                <a:lnTo>
                  <a:pt x="6373241" y="686371"/>
                </a:lnTo>
                <a:lnTo>
                  <a:pt x="5686691" y="1372743"/>
                </a:lnTo>
                <a:lnTo>
                  <a:pt x="5686691" y="1201216"/>
                </a:lnTo>
                <a:lnTo>
                  <a:pt x="0" y="1201216"/>
                </a:lnTo>
                <a:lnTo>
                  <a:pt x="0" y="171653"/>
                </a:lnTo>
                <a:close/>
              </a:path>
            </a:pathLst>
          </a:custGeom>
          <a:ln w="12192">
            <a:solidFill>
              <a:srgbClr val="CEF8D1"/>
            </a:solidFill>
          </a:ln>
        </p:spPr>
        <p:txBody>
          <a:bodyPr wrap="square" lIns="0" tIns="0" rIns="0" bIns="0" rtlCol="0"/>
          <a:lstStyle/>
          <a:p>
            <a:endParaRPr/>
          </a:p>
        </p:txBody>
      </p:sp>
      <p:sp>
        <p:nvSpPr>
          <p:cNvPr id="11" name="object 11"/>
          <p:cNvSpPr txBox="1"/>
          <p:nvPr/>
        </p:nvSpPr>
        <p:spPr>
          <a:xfrm>
            <a:off x="5191125" y="3480561"/>
            <a:ext cx="3688079" cy="982980"/>
          </a:xfrm>
          <a:prstGeom prst="rect">
            <a:avLst/>
          </a:prstGeom>
        </p:spPr>
        <p:txBody>
          <a:bodyPr vert="horz" wrap="square" lIns="0" tIns="0" rIns="0" bIns="0" rtlCol="0">
            <a:spAutoFit/>
          </a:bodyPr>
          <a:lstStyle/>
          <a:p>
            <a:pPr marL="241300" indent="-228600">
              <a:lnSpc>
                <a:spcPct val="100000"/>
              </a:lnSpc>
              <a:buFont typeface="Calibri"/>
              <a:buChar char="•"/>
              <a:tabLst>
                <a:tab pos="241300" algn="l"/>
              </a:tabLst>
            </a:pPr>
            <a:r>
              <a:rPr sz="2100" spc="-135">
                <a:latin typeface="Calibri"/>
                <a:cs typeface="Calibri"/>
              </a:rPr>
              <a:t>P</a:t>
            </a:r>
            <a:r>
              <a:rPr sz="2100" spc="-15">
                <a:latin typeface="Calibri"/>
                <a:cs typeface="Calibri"/>
              </a:rPr>
              <a:t>a</a:t>
            </a:r>
            <a:r>
              <a:rPr sz="2100" spc="-80">
                <a:latin typeface="Calibri"/>
                <a:cs typeface="Calibri"/>
              </a:rPr>
              <a:t>r</a:t>
            </a:r>
            <a:r>
              <a:rPr sz="2100" spc="-35">
                <a:latin typeface="Calibri"/>
                <a:cs typeface="Calibri"/>
              </a:rPr>
              <a:t>e</a:t>
            </a:r>
            <a:r>
              <a:rPr sz="2100" spc="-70">
                <a:latin typeface="Calibri"/>
                <a:cs typeface="Calibri"/>
              </a:rPr>
              <a:t>n</a:t>
            </a:r>
            <a:r>
              <a:rPr sz="2100" spc="-10">
                <a:latin typeface="Calibri"/>
                <a:cs typeface="Calibri"/>
              </a:rPr>
              <a:t>t</a:t>
            </a:r>
            <a:r>
              <a:rPr sz="2100" spc="10">
                <a:latin typeface="Calibri"/>
                <a:cs typeface="Calibri"/>
              </a:rPr>
              <a:t> </a:t>
            </a:r>
            <a:r>
              <a:rPr sz="2100" spc="-15">
                <a:latin typeface="Calibri"/>
                <a:cs typeface="Calibri"/>
              </a:rPr>
              <a:t>I</a:t>
            </a:r>
            <a:r>
              <a:rPr sz="2100" spc="-80">
                <a:latin typeface="Calibri"/>
                <a:cs typeface="Calibri"/>
              </a:rPr>
              <a:t>n</a:t>
            </a:r>
            <a:r>
              <a:rPr sz="2100" spc="-65">
                <a:latin typeface="Calibri"/>
                <a:cs typeface="Calibri"/>
              </a:rPr>
              <a:t>v</a:t>
            </a:r>
            <a:r>
              <a:rPr sz="2100" spc="-5">
                <a:latin typeface="Calibri"/>
                <a:cs typeface="Calibri"/>
              </a:rPr>
              <a:t>o</a:t>
            </a:r>
            <a:r>
              <a:rPr sz="2100" spc="-10">
                <a:latin typeface="Calibri"/>
                <a:cs typeface="Calibri"/>
              </a:rPr>
              <a:t>l</a:t>
            </a:r>
            <a:r>
              <a:rPr sz="2100" spc="-60">
                <a:latin typeface="Calibri"/>
                <a:cs typeface="Calibri"/>
              </a:rPr>
              <a:t>v</a:t>
            </a:r>
            <a:r>
              <a:rPr sz="2100" spc="-35">
                <a:latin typeface="Calibri"/>
                <a:cs typeface="Calibri"/>
              </a:rPr>
              <a:t>eme</a:t>
            </a:r>
            <a:r>
              <a:rPr sz="2100" spc="-65">
                <a:latin typeface="Calibri"/>
                <a:cs typeface="Calibri"/>
              </a:rPr>
              <a:t>n</a:t>
            </a:r>
            <a:r>
              <a:rPr sz="2100" spc="-10">
                <a:latin typeface="Calibri"/>
                <a:cs typeface="Calibri"/>
              </a:rPr>
              <a:t>t</a:t>
            </a:r>
            <a:r>
              <a:rPr sz="2100" spc="20">
                <a:latin typeface="Calibri"/>
                <a:cs typeface="Calibri"/>
              </a:rPr>
              <a:t> </a:t>
            </a:r>
            <a:r>
              <a:rPr sz="2100" spc="-30">
                <a:latin typeface="Calibri"/>
                <a:cs typeface="Calibri"/>
              </a:rPr>
              <a:t>(Pr</a:t>
            </a:r>
            <a:r>
              <a:rPr sz="2100" spc="-5">
                <a:latin typeface="Calibri"/>
                <a:cs typeface="Calibri"/>
              </a:rPr>
              <a:t>i</a:t>
            </a:r>
            <a:r>
              <a:rPr sz="2100" spc="10">
                <a:latin typeface="Calibri"/>
                <a:cs typeface="Calibri"/>
              </a:rPr>
              <a:t>o</a:t>
            </a:r>
            <a:r>
              <a:rPr sz="2100" spc="-20">
                <a:latin typeface="Calibri"/>
                <a:cs typeface="Calibri"/>
              </a:rPr>
              <a:t>r</a:t>
            </a:r>
            <a:r>
              <a:rPr sz="2100" spc="-5">
                <a:latin typeface="Calibri"/>
                <a:cs typeface="Calibri"/>
              </a:rPr>
              <a:t>i</a:t>
            </a:r>
            <a:r>
              <a:rPr sz="2100" spc="-15">
                <a:latin typeface="Calibri"/>
                <a:cs typeface="Calibri"/>
              </a:rPr>
              <a:t>t</a:t>
            </a:r>
            <a:r>
              <a:rPr sz="2100" spc="-10">
                <a:latin typeface="Calibri"/>
                <a:cs typeface="Calibri"/>
              </a:rPr>
              <a:t>y</a:t>
            </a:r>
            <a:r>
              <a:rPr sz="2100" spc="20">
                <a:latin typeface="Calibri"/>
                <a:cs typeface="Calibri"/>
              </a:rPr>
              <a:t> </a:t>
            </a:r>
            <a:r>
              <a:rPr sz="2100" spc="-40">
                <a:latin typeface="Calibri"/>
                <a:cs typeface="Calibri"/>
              </a:rPr>
              <a:t>3</a:t>
            </a:r>
            <a:r>
              <a:rPr sz="2100">
                <a:latin typeface="Calibri"/>
                <a:cs typeface="Calibri"/>
              </a:rPr>
              <a:t>)</a:t>
            </a:r>
          </a:p>
          <a:p>
            <a:pPr marL="241300" indent="-228600">
              <a:lnSpc>
                <a:spcPct val="100000"/>
              </a:lnSpc>
              <a:spcBef>
                <a:spcPts val="195"/>
              </a:spcBef>
              <a:buFont typeface="Calibri"/>
              <a:buChar char="•"/>
              <a:tabLst>
                <a:tab pos="241300" algn="l"/>
              </a:tabLst>
            </a:pPr>
            <a:r>
              <a:rPr sz="2100" spc="-10">
                <a:latin typeface="Calibri"/>
                <a:cs typeface="Calibri"/>
              </a:rPr>
              <a:t>St</a:t>
            </a:r>
            <a:r>
              <a:rPr sz="2100" spc="-5">
                <a:latin typeface="Calibri"/>
                <a:cs typeface="Calibri"/>
              </a:rPr>
              <a:t>ud</a:t>
            </a:r>
            <a:r>
              <a:rPr sz="2100" spc="-10">
                <a:latin typeface="Calibri"/>
                <a:cs typeface="Calibri"/>
              </a:rPr>
              <a:t>e</a:t>
            </a:r>
            <a:r>
              <a:rPr sz="2100" spc="-35">
                <a:latin typeface="Calibri"/>
                <a:cs typeface="Calibri"/>
              </a:rPr>
              <a:t>n</a:t>
            </a:r>
            <a:r>
              <a:rPr sz="2100" spc="-10">
                <a:latin typeface="Calibri"/>
                <a:cs typeface="Calibri"/>
              </a:rPr>
              <a:t>t</a:t>
            </a:r>
            <a:r>
              <a:rPr sz="2100" spc="-25">
                <a:latin typeface="Calibri"/>
                <a:cs typeface="Calibri"/>
              </a:rPr>
              <a:t> </a:t>
            </a:r>
            <a:r>
              <a:rPr sz="2100" spc="-10">
                <a:latin typeface="Calibri"/>
                <a:cs typeface="Calibri"/>
              </a:rPr>
              <a:t>E</a:t>
            </a:r>
            <a:r>
              <a:rPr sz="2100" spc="-5">
                <a:latin typeface="Calibri"/>
                <a:cs typeface="Calibri"/>
              </a:rPr>
              <a:t>n</a:t>
            </a:r>
            <a:r>
              <a:rPr sz="2100" spc="-100">
                <a:latin typeface="Calibri"/>
                <a:cs typeface="Calibri"/>
              </a:rPr>
              <a:t>g</a:t>
            </a:r>
            <a:r>
              <a:rPr sz="2100" spc="-15">
                <a:latin typeface="Calibri"/>
                <a:cs typeface="Calibri"/>
              </a:rPr>
              <a:t>a</a:t>
            </a:r>
            <a:r>
              <a:rPr sz="2100" spc="-55">
                <a:latin typeface="Calibri"/>
                <a:cs typeface="Calibri"/>
              </a:rPr>
              <a:t>g</a:t>
            </a:r>
            <a:r>
              <a:rPr sz="2100" spc="-35">
                <a:latin typeface="Calibri"/>
                <a:cs typeface="Calibri"/>
              </a:rPr>
              <a:t>eme</a:t>
            </a:r>
            <a:r>
              <a:rPr sz="2100" spc="-65">
                <a:latin typeface="Calibri"/>
                <a:cs typeface="Calibri"/>
              </a:rPr>
              <a:t>n</a:t>
            </a:r>
            <a:r>
              <a:rPr sz="2100" spc="-10">
                <a:latin typeface="Calibri"/>
                <a:cs typeface="Calibri"/>
              </a:rPr>
              <a:t>t </a:t>
            </a:r>
            <a:r>
              <a:rPr sz="2100" spc="-20">
                <a:latin typeface="Calibri"/>
                <a:cs typeface="Calibri"/>
              </a:rPr>
              <a:t>(</a:t>
            </a:r>
            <a:r>
              <a:rPr sz="2100" spc="-40">
                <a:latin typeface="Calibri"/>
                <a:cs typeface="Calibri"/>
              </a:rPr>
              <a:t>P</a:t>
            </a:r>
            <a:r>
              <a:rPr sz="2100">
                <a:latin typeface="Calibri"/>
                <a:cs typeface="Calibri"/>
              </a:rPr>
              <a:t>r</a:t>
            </a:r>
            <a:r>
              <a:rPr sz="2100" spc="-5">
                <a:latin typeface="Calibri"/>
                <a:cs typeface="Calibri"/>
              </a:rPr>
              <a:t>i</a:t>
            </a:r>
            <a:r>
              <a:rPr sz="2100" spc="-20">
                <a:latin typeface="Calibri"/>
                <a:cs typeface="Calibri"/>
              </a:rPr>
              <a:t>or</a:t>
            </a:r>
            <a:r>
              <a:rPr sz="2100" spc="-10">
                <a:latin typeface="Calibri"/>
                <a:cs typeface="Calibri"/>
              </a:rPr>
              <a:t>i</a:t>
            </a:r>
            <a:r>
              <a:rPr sz="2100" spc="-25">
                <a:latin typeface="Calibri"/>
                <a:cs typeface="Calibri"/>
              </a:rPr>
              <a:t>t</a:t>
            </a:r>
            <a:r>
              <a:rPr sz="2100" spc="-10">
                <a:latin typeface="Calibri"/>
                <a:cs typeface="Calibri"/>
              </a:rPr>
              <a:t>y</a:t>
            </a:r>
            <a:r>
              <a:rPr sz="2100" spc="25">
                <a:latin typeface="Calibri"/>
                <a:cs typeface="Calibri"/>
              </a:rPr>
              <a:t> </a:t>
            </a:r>
            <a:r>
              <a:rPr sz="2100" spc="-5">
                <a:latin typeface="Calibri"/>
                <a:cs typeface="Calibri"/>
              </a:rPr>
              <a:t>5)</a:t>
            </a:r>
            <a:endParaRPr sz="2100">
              <a:latin typeface="Calibri"/>
              <a:cs typeface="Calibri"/>
            </a:endParaRPr>
          </a:p>
          <a:p>
            <a:pPr marL="241300" indent="-228600">
              <a:lnSpc>
                <a:spcPct val="100000"/>
              </a:lnSpc>
              <a:spcBef>
                <a:spcPts val="195"/>
              </a:spcBef>
              <a:buFont typeface="Calibri"/>
              <a:buChar char="•"/>
              <a:tabLst>
                <a:tab pos="241300" algn="l"/>
              </a:tabLst>
            </a:pPr>
            <a:r>
              <a:rPr sz="2100" spc="-10">
                <a:latin typeface="Calibri"/>
                <a:cs typeface="Calibri"/>
              </a:rPr>
              <a:t>Sc</a:t>
            </a:r>
            <a:r>
              <a:rPr sz="2100" spc="-5">
                <a:latin typeface="Calibri"/>
                <a:cs typeface="Calibri"/>
              </a:rPr>
              <a:t>ho</a:t>
            </a:r>
            <a:r>
              <a:rPr sz="2100" spc="-10">
                <a:latin typeface="Calibri"/>
                <a:cs typeface="Calibri"/>
              </a:rPr>
              <a:t>o</a:t>
            </a:r>
            <a:r>
              <a:rPr sz="2100">
                <a:latin typeface="Calibri"/>
                <a:cs typeface="Calibri"/>
              </a:rPr>
              <a:t>l</a:t>
            </a:r>
            <a:r>
              <a:rPr sz="2100" spc="20">
                <a:latin typeface="Calibri"/>
                <a:cs typeface="Calibri"/>
              </a:rPr>
              <a:t> </a:t>
            </a:r>
            <a:r>
              <a:rPr sz="2100" spc="-5">
                <a:latin typeface="Calibri"/>
                <a:cs typeface="Calibri"/>
              </a:rPr>
              <a:t>C</a:t>
            </a:r>
            <a:r>
              <a:rPr sz="2100" spc="-15">
                <a:latin typeface="Calibri"/>
                <a:cs typeface="Calibri"/>
              </a:rPr>
              <a:t>l</a:t>
            </a:r>
            <a:r>
              <a:rPr sz="2100" spc="-5">
                <a:latin typeface="Calibri"/>
                <a:cs typeface="Calibri"/>
              </a:rPr>
              <a:t>i</a:t>
            </a:r>
            <a:r>
              <a:rPr sz="2100" spc="-20">
                <a:latin typeface="Calibri"/>
                <a:cs typeface="Calibri"/>
              </a:rPr>
              <a:t>m</a:t>
            </a:r>
            <a:r>
              <a:rPr sz="2100" spc="-40">
                <a:latin typeface="Calibri"/>
                <a:cs typeface="Calibri"/>
              </a:rPr>
              <a:t>a</a:t>
            </a:r>
            <a:r>
              <a:rPr sz="2100" spc="-65">
                <a:latin typeface="Calibri"/>
                <a:cs typeface="Calibri"/>
              </a:rPr>
              <a:t>t</a:t>
            </a:r>
            <a:r>
              <a:rPr sz="2100" spc="-15">
                <a:latin typeface="Calibri"/>
                <a:cs typeface="Calibri"/>
              </a:rPr>
              <a:t>e</a:t>
            </a:r>
            <a:r>
              <a:rPr sz="2100" spc="-10">
                <a:latin typeface="Calibri"/>
                <a:cs typeface="Calibri"/>
              </a:rPr>
              <a:t> (Pri</a:t>
            </a:r>
            <a:r>
              <a:rPr sz="2100" spc="-5">
                <a:latin typeface="Calibri"/>
                <a:cs typeface="Calibri"/>
              </a:rPr>
              <a:t>o</a:t>
            </a:r>
            <a:r>
              <a:rPr sz="2100" spc="-10">
                <a:latin typeface="Calibri"/>
                <a:cs typeface="Calibri"/>
              </a:rPr>
              <a:t>rity</a:t>
            </a:r>
            <a:r>
              <a:rPr sz="2100" spc="5">
                <a:latin typeface="Calibri"/>
                <a:cs typeface="Calibri"/>
              </a:rPr>
              <a:t> </a:t>
            </a:r>
            <a:r>
              <a:rPr sz="2100" spc="-5">
                <a:latin typeface="Calibri"/>
                <a:cs typeface="Calibri"/>
              </a:rPr>
              <a:t>6)</a:t>
            </a:r>
            <a:endParaRPr sz="2100">
              <a:latin typeface="Calibri"/>
              <a:cs typeface="Calibri"/>
            </a:endParaRPr>
          </a:p>
        </p:txBody>
      </p:sp>
      <p:sp>
        <p:nvSpPr>
          <p:cNvPr id="12" name="object 12"/>
          <p:cNvSpPr/>
          <p:nvPr/>
        </p:nvSpPr>
        <p:spPr>
          <a:xfrm>
            <a:off x="941838" y="3360420"/>
            <a:ext cx="4247515" cy="1373505"/>
          </a:xfrm>
          <a:custGeom>
            <a:avLst/>
            <a:gdLst/>
            <a:ahLst/>
            <a:cxnLst/>
            <a:rect l="l" t="t" r="r" b="b"/>
            <a:pathLst>
              <a:path w="4247515" h="1373504">
                <a:moveTo>
                  <a:pt x="4018407" y="0"/>
                </a:moveTo>
                <a:lnTo>
                  <a:pt x="228841" y="0"/>
                </a:lnTo>
                <a:lnTo>
                  <a:pt x="210070" y="762"/>
                </a:lnTo>
                <a:lnTo>
                  <a:pt x="156514" y="11671"/>
                </a:lnTo>
                <a:lnTo>
                  <a:pt x="108292" y="34302"/>
                </a:lnTo>
                <a:lnTo>
                  <a:pt x="67017" y="67056"/>
                </a:lnTo>
                <a:lnTo>
                  <a:pt x="34277" y="108343"/>
                </a:lnTo>
                <a:lnTo>
                  <a:pt x="11658" y="156578"/>
                </a:lnTo>
                <a:lnTo>
                  <a:pt x="749" y="210146"/>
                </a:lnTo>
                <a:lnTo>
                  <a:pt x="0" y="228917"/>
                </a:lnTo>
                <a:lnTo>
                  <a:pt x="0" y="1144587"/>
                </a:lnTo>
                <a:lnTo>
                  <a:pt x="6642" y="1199591"/>
                </a:lnTo>
                <a:lnTo>
                  <a:pt x="25539" y="1249781"/>
                </a:lnTo>
                <a:lnTo>
                  <a:pt x="55079" y="1293558"/>
                </a:lnTo>
                <a:lnTo>
                  <a:pt x="93687" y="1329334"/>
                </a:lnTo>
                <a:lnTo>
                  <a:pt x="139763" y="1355509"/>
                </a:lnTo>
                <a:lnTo>
                  <a:pt x="191719" y="1370507"/>
                </a:lnTo>
                <a:lnTo>
                  <a:pt x="228841" y="1373505"/>
                </a:lnTo>
                <a:lnTo>
                  <a:pt x="4018407" y="1373505"/>
                </a:lnTo>
                <a:lnTo>
                  <a:pt x="4073398" y="1366850"/>
                </a:lnTo>
                <a:lnTo>
                  <a:pt x="4123563" y="1347952"/>
                </a:lnTo>
                <a:lnTo>
                  <a:pt x="4167327" y="1318387"/>
                </a:lnTo>
                <a:lnTo>
                  <a:pt x="4203090" y="1279766"/>
                </a:lnTo>
                <a:lnTo>
                  <a:pt x="4229265" y="1233678"/>
                </a:lnTo>
                <a:lnTo>
                  <a:pt x="4244263" y="1181709"/>
                </a:lnTo>
                <a:lnTo>
                  <a:pt x="4247261" y="1144587"/>
                </a:lnTo>
                <a:lnTo>
                  <a:pt x="4247261" y="228917"/>
                </a:lnTo>
                <a:lnTo>
                  <a:pt x="4240606" y="173913"/>
                </a:lnTo>
                <a:lnTo>
                  <a:pt x="4221708" y="123723"/>
                </a:lnTo>
                <a:lnTo>
                  <a:pt x="4192155" y="79946"/>
                </a:lnTo>
                <a:lnTo>
                  <a:pt x="4153547" y="44170"/>
                </a:lnTo>
                <a:lnTo>
                  <a:pt x="4107472" y="17995"/>
                </a:lnTo>
                <a:lnTo>
                  <a:pt x="4055516" y="2997"/>
                </a:lnTo>
                <a:lnTo>
                  <a:pt x="4018407" y="0"/>
                </a:lnTo>
                <a:close/>
              </a:path>
            </a:pathLst>
          </a:custGeom>
          <a:solidFill>
            <a:srgbClr val="F3796F"/>
          </a:solidFill>
        </p:spPr>
        <p:txBody>
          <a:bodyPr wrap="square" lIns="0" tIns="0" rIns="0" bIns="0" rtlCol="0"/>
          <a:lstStyle/>
          <a:p>
            <a:endParaRPr/>
          </a:p>
        </p:txBody>
      </p:sp>
      <p:sp>
        <p:nvSpPr>
          <p:cNvPr id="13" name="object 13"/>
          <p:cNvSpPr/>
          <p:nvPr/>
        </p:nvSpPr>
        <p:spPr>
          <a:xfrm>
            <a:off x="941832" y="3360418"/>
            <a:ext cx="4247515" cy="1373505"/>
          </a:xfrm>
          <a:custGeom>
            <a:avLst/>
            <a:gdLst/>
            <a:ahLst/>
            <a:cxnLst/>
            <a:rect l="l" t="t" r="r" b="b"/>
            <a:pathLst>
              <a:path w="4247515" h="1373504">
                <a:moveTo>
                  <a:pt x="0" y="228917"/>
                </a:moveTo>
                <a:lnTo>
                  <a:pt x="6654" y="173913"/>
                </a:lnTo>
                <a:lnTo>
                  <a:pt x="25539" y="123723"/>
                </a:lnTo>
                <a:lnTo>
                  <a:pt x="55092" y="79946"/>
                </a:lnTo>
                <a:lnTo>
                  <a:pt x="93687" y="44170"/>
                </a:lnTo>
                <a:lnTo>
                  <a:pt x="139763" y="17995"/>
                </a:lnTo>
                <a:lnTo>
                  <a:pt x="191731" y="2997"/>
                </a:lnTo>
                <a:lnTo>
                  <a:pt x="228841" y="0"/>
                </a:lnTo>
                <a:lnTo>
                  <a:pt x="4018407" y="0"/>
                </a:lnTo>
                <a:lnTo>
                  <a:pt x="4073398" y="6654"/>
                </a:lnTo>
                <a:lnTo>
                  <a:pt x="4123575" y="25552"/>
                </a:lnTo>
                <a:lnTo>
                  <a:pt x="4167339" y="55117"/>
                </a:lnTo>
                <a:lnTo>
                  <a:pt x="4203103" y="93738"/>
                </a:lnTo>
                <a:lnTo>
                  <a:pt x="4229277" y="139826"/>
                </a:lnTo>
                <a:lnTo>
                  <a:pt x="4244263" y="191795"/>
                </a:lnTo>
                <a:lnTo>
                  <a:pt x="4247261" y="228917"/>
                </a:lnTo>
                <a:lnTo>
                  <a:pt x="4247261" y="1144587"/>
                </a:lnTo>
                <a:lnTo>
                  <a:pt x="4240606" y="1199591"/>
                </a:lnTo>
                <a:lnTo>
                  <a:pt x="4221708" y="1249781"/>
                </a:lnTo>
                <a:lnTo>
                  <a:pt x="4192168" y="1293558"/>
                </a:lnTo>
                <a:lnTo>
                  <a:pt x="4153560" y="1329334"/>
                </a:lnTo>
                <a:lnTo>
                  <a:pt x="4107484" y="1355509"/>
                </a:lnTo>
                <a:lnTo>
                  <a:pt x="4055529" y="1370507"/>
                </a:lnTo>
                <a:lnTo>
                  <a:pt x="4018407" y="1373504"/>
                </a:lnTo>
                <a:lnTo>
                  <a:pt x="228841" y="1373504"/>
                </a:lnTo>
                <a:lnTo>
                  <a:pt x="173850" y="1366850"/>
                </a:lnTo>
                <a:lnTo>
                  <a:pt x="123685" y="1347952"/>
                </a:lnTo>
                <a:lnTo>
                  <a:pt x="79921" y="1318386"/>
                </a:lnTo>
                <a:lnTo>
                  <a:pt x="44157" y="1279778"/>
                </a:lnTo>
                <a:lnTo>
                  <a:pt x="17983" y="1233677"/>
                </a:lnTo>
                <a:lnTo>
                  <a:pt x="2997" y="1181709"/>
                </a:lnTo>
                <a:lnTo>
                  <a:pt x="0" y="1144587"/>
                </a:lnTo>
                <a:lnTo>
                  <a:pt x="0" y="228917"/>
                </a:lnTo>
                <a:close/>
              </a:path>
            </a:pathLst>
          </a:custGeom>
          <a:ln w="12192">
            <a:solidFill>
              <a:srgbClr val="FFFFFF"/>
            </a:solidFill>
          </a:ln>
        </p:spPr>
        <p:txBody>
          <a:bodyPr wrap="square" lIns="0" tIns="0" rIns="0" bIns="0" rtlCol="0"/>
          <a:lstStyle/>
          <a:p>
            <a:endParaRPr/>
          </a:p>
        </p:txBody>
      </p:sp>
      <p:sp>
        <p:nvSpPr>
          <p:cNvPr id="14" name="object 14"/>
          <p:cNvSpPr txBox="1"/>
          <p:nvPr/>
        </p:nvSpPr>
        <p:spPr>
          <a:xfrm>
            <a:off x="2003537" y="3418738"/>
            <a:ext cx="2122170" cy="1087120"/>
          </a:xfrm>
          <a:prstGeom prst="rect">
            <a:avLst/>
          </a:prstGeom>
        </p:spPr>
        <p:txBody>
          <a:bodyPr vert="horz" wrap="square" lIns="0" tIns="0" rIns="0" bIns="0" rtlCol="0">
            <a:spAutoFit/>
          </a:bodyPr>
          <a:lstStyle/>
          <a:p>
            <a:pPr marL="12700" marR="5080" indent="450215">
              <a:lnSpc>
                <a:spcPct val="127800"/>
              </a:lnSpc>
            </a:pPr>
            <a:r>
              <a:rPr sz="3300">
                <a:solidFill>
                  <a:srgbClr val="FFFFFF"/>
                </a:solidFill>
                <a:latin typeface="Calibri"/>
                <a:cs typeface="Calibri"/>
              </a:rPr>
              <a:t>Go</a:t>
            </a:r>
            <a:r>
              <a:rPr sz="3300" spc="-5">
                <a:solidFill>
                  <a:srgbClr val="FFFFFF"/>
                </a:solidFill>
                <a:latin typeface="Calibri"/>
                <a:cs typeface="Calibri"/>
              </a:rPr>
              <a:t>a</a:t>
            </a:r>
            <a:r>
              <a:rPr sz="3300">
                <a:solidFill>
                  <a:srgbClr val="FFFFFF"/>
                </a:solidFill>
                <a:latin typeface="Calibri"/>
                <a:cs typeface="Calibri"/>
              </a:rPr>
              <a:t>l </a:t>
            </a:r>
            <a:r>
              <a:rPr sz="3300" spc="-60">
                <a:solidFill>
                  <a:srgbClr val="FFFFFF"/>
                </a:solidFill>
                <a:latin typeface="Calibri"/>
                <a:cs typeface="Calibri"/>
              </a:rPr>
              <a:t>2</a:t>
            </a:r>
            <a:r>
              <a:rPr sz="3300" spc="-10">
                <a:solidFill>
                  <a:srgbClr val="FFFFFF"/>
                </a:solidFill>
                <a:latin typeface="Calibri"/>
                <a:cs typeface="Calibri"/>
              </a:rPr>
              <a:t>: </a:t>
            </a:r>
            <a:r>
              <a:rPr sz="3300" spc="-5">
                <a:solidFill>
                  <a:srgbClr val="FFFFFF"/>
                </a:solidFill>
                <a:latin typeface="Calibri"/>
                <a:cs typeface="Calibri"/>
              </a:rPr>
              <a:t>En</a:t>
            </a:r>
            <a:r>
              <a:rPr sz="3300" spc="-160">
                <a:solidFill>
                  <a:srgbClr val="FFFFFF"/>
                </a:solidFill>
                <a:latin typeface="Calibri"/>
                <a:cs typeface="Calibri"/>
              </a:rPr>
              <a:t>g</a:t>
            </a:r>
            <a:r>
              <a:rPr sz="3300" spc="-5">
                <a:solidFill>
                  <a:srgbClr val="FFFFFF"/>
                </a:solidFill>
                <a:latin typeface="Calibri"/>
                <a:cs typeface="Calibri"/>
              </a:rPr>
              <a:t>a</a:t>
            </a:r>
            <a:r>
              <a:rPr sz="3300" spc="-80">
                <a:solidFill>
                  <a:srgbClr val="FFFFFF"/>
                </a:solidFill>
                <a:latin typeface="Calibri"/>
                <a:cs typeface="Calibri"/>
              </a:rPr>
              <a:t>g</a:t>
            </a:r>
            <a:r>
              <a:rPr sz="3300" spc="-20">
                <a:solidFill>
                  <a:srgbClr val="FFFFFF"/>
                </a:solidFill>
                <a:latin typeface="Calibri"/>
                <a:cs typeface="Calibri"/>
              </a:rPr>
              <a:t>e</a:t>
            </a:r>
            <a:r>
              <a:rPr sz="3300" spc="-35">
                <a:solidFill>
                  <a:srgbClr val="FFFFFF"/>
                </a:solidFill>
                <a:latin typeface="Calibri"/>
                <a:cs typeface="Calibri"/>
              </a:rPr>
              <a:t>m</a:t>
            </a:r>
            <a:r>
              <a:rPr sz="3300" spc="-20">
                <a:solidFill>
                  <a:srgbClr val="FFFFFF"/>
                </a:solidFill>
                <a:latin typeface="Calibri"/>
                <a:cs typeface="Calibri"/>
              </a:rPr>
              <a:t>e</a:t>
            </a:r>
            <a:r>
              <a:rPr sz="3300" spc="-80">
                <a:solidFill>
                  <a:srgbClr val="FFFFFF"/>
                </a:solidFill>
                <a:latin typeface="Calibri"/>
                <a:cs typeface="Calibri"/>
              </a:rPr>
              <a:t>n</a:t>
            </a:r>
            <a:r>
              <a:rPr sz="3300" spc="-15">
                <a:solidFill>
                  <a:srgbClr val="FFFFFF"/>
                </a:solidFill>
                <a:latin typeface="Calibri"/>
                <a:cs typeface="Calibri"/>
              </a:rPr>
              <a:t>t</a:t>
            </a:r>
            <a:endParaRPr sz="3300">
              <a:latin typeface="Calibri"/>
              <a:cs typeface="Calibri"/>
            </a:endParaRPr>
          </a:p>
        </p:txBody>
      </p:sp>
      <p:sp>
        <p:nvSpPr>
          <p:cNvPr id="15" name="object 15"/>
          <p:cNvSpPr/>
          <p:nvPr/>
        </p:nvSpPr>
        <p:spPr>
          <a:xfrm>
            <a:off x="5189221" y="4843271"/>
            <a:ext cx="6373495" cy="1372870"/>
          </a:xfrm>
          <a:custGeom>
            <a:avLst/>
            <a:gdLst/>
            <a:ahLst/>
            <a:cxnLst/>
            <a:rect l="l" t="t" r="r" b="b"/>
            <a:pathLst>
              <a:path w="6373495" h="1372870">
                <a:moveTo>
                  <a:pt x="5686691" y="0"/>
                </a:moveTo>
                <a:lnTo>
                  <a:pt x="5686691" y="171653"/>
                </a:lnTo>
                <a:lnTo>
                  <a:pt x="0" y="171653"/>
                </a:lnTo>
                <a:lnTo>
                  <a:pt x="0" y="1201153"/>
                </a:lnTo>
                <a:lnTo>
                  <a:pt x="5686691" y="1201153"/>
                </a:lnTo>
                <a:lnTo>
                  <a:pt x="5686691" y="1372743"/>
                </a:lnTo>
                <a:lnTo>
                  <a:pt x="6373241" y="686371"/>
                </a:lnTo>
                <a:lnTo>
                  <a:pt x="5686691" y="0"/>
                </a:lnTo>
                <a:close/>
              </a:path>
            </a:pathLst>
          </a:custGeom>
          <a:solidFill>
            <a:srgbClr val="F1F1F1"/>
          </a:solidFill>
        </p:spPr>
        <p:txBody>
          <a:bodyPr wrap="square" lIns="0" tIns="0" rIns="0" bIns="0" rtlCol="0"/>
          <a:lstStyle/>
          <a:p>
            <a:endParaRPr/>
          </a:p>
        </p:txBody>
      </p:sp>
      <p:sp>
        <p:nvSpPr>
          <p:cNvPr id="16" name="object 16"/>
          <p:cNvSpPr/>
          <p:nvPr/>
        </p:nvSpPr>
        <p:spPr>
          <a:xfrm>
            <a:off x="5189220" y="4843274"/>
            <a:ext cx="6373495" cy="1372870"/>
          </a:xfrm>
          <a:custGeom>
            <a:avLst/>
            <a:gdLst/>
            <a:ahLst/>
            <a:cxnLst/>
            <a:rect l="l" t="t" r="r" b="b"/>
            <a:pathLst>
              <a:path w="6373495" h="1372870">
                <a:moveTo>
                  <a:pt x="0" y="171653"/>
                </a:moveTo>
                <a:lnTo>
                  <a:pt x="5686691" y="171653"/>
                </a:lnTo>
                <a:lnTo>
                  <a:pt x="5686691" y="0"/>
                </a:lnTo>
                <a:lnTo>
                  <a:pt x="6373241" y="686371"/>
                </a:lnTo>
                <a:lnTo>
                  <a:pt x="5686691" y="1372742"/>
                </a:lnTo>
                <a:lnTo>
                  <a:pt x="5686691" y="1201153"/>
                </a:lnTo>
                <a:lnTo>
                  <a:pt x="0" y="1201153"/>
                </a:lnTo>
                <a:lnTo>
                  <a:pt x="0" y="171653"/>
                </a:lnTo>
                <a:close/>
              </a:path>
            </a:pathLst>
          </a:custGeom>
          <a:ln w="12192">
            <a:solidFill>
              <a:srgbClr val="D2DEEE"/>
            </a:solidFill>
          </a:ln>
        </p:spPr>
        <p:txBody>
          <a:bodyPr wrap="square" lIns="0" tIns="0" rIns="0" bIns="0" rtlCol="0"/>
          <a:lstStyle/>
          <a:p>
            <a:endParaRPr/>
          </a:p>
        </p:txBody>
      </p:sp>
      <p:sp>
        <p:nvSpPr>
          <p:cNvPr id="17" name="object 17"/>
          <p:cNvSpPr txBox="1"/>
          <p:nvPr/>
        </p:nvSpPr>
        <p:spPr>
          <a:xfrm>
            <a:off x="5189219" y="5391997"/>
            <a:ext cx="4156075" cy="637540"/>
          </a:xfrm>
          <a:prstGeom prst="rect">
            <a:avLst/>
          </a:prstGeom>
        </p:spPr>
        <p:txBody>
          <a:bodyPr vert="horz" wrap="square" lIns="0" tIns="0" rIns="0" bIns="0" rtlCol="0">
            <a:spAutoFit/>
          </a:bodyPr>
          <a:lstStyle/>
          <a:p>
            <a:pPr marL="241300" indent="-228600">
              <a:lnSpc>
                <a:spcPct val="100000"/>
              </a:lnSpc>
              <a:buFont typeface="Calibri"/>
              <a:buChar char="•"/>
              <a:tabLst>
                <a:tab pos="241300" algn="l"/>
              </a:tabLst>
            </a:pPr>
            <a:r>
              <a:rPr sz="2100" spc="-10">
                <a:latin typeface="Calibri"/>
                <a:cs typeface="Calibri"/>
              </a:rPr>
              <a:t>St</a:t>
            </a:r>
            <a:r>
              <a:rPr sz="2100" spc="-5">
                <a:latin typeface="Calibri"/>
                <a:cs typeface="Calibri"/>
              </a:rPr>
              <a:t>ud</a:t>
            </a:r>
            <a:r>
              <a:rPr sz="2100" spc="-10">
                <a:latin typeface="Calibri"/>
                <a:cs typeface="Calibri"/>
              </a:rPr>
              <a:t>e</a:t>
            </a:r>
            <a:r>
              <a:rPr sz="2100" spc="-35">
                <a:latin typeface="Calibri"/>
                <a:cs typeface="Calibri"/>
              </a:rPr>
              <a:t>n</a:t>
            </a:r>
            <a:r>
              <a:rPr sz="2100" spc="-10">
                <a:latin typeface="Calibri"/>
                <a:cs typeface="Calibri"/>
              </a:rPr>
              <a:t>t</a:t>
            </a:r>
            <a:r>
              <a:rPr sz="2100" spc="-25">
                <a:latin typeface="Calibri"/>
                <a:cs typeface="Calibri"/>
              </a:rPr>
              <a:t> A</a:t>
            </a:r>
            <a:r>
              <a:rPr sz="2100" spc="-15">
                <a:latin typeface="Calibri"/>
                <a:cs typeface="Calibri"/>
              </a:rPr>
              <a:t>chi</a:t>
            </a:r>
            <a:r>
              <a:rPr sz="2100" spc="-65">
                <a:latin typeface="Calibri"/>
                <a:cs typeface="Calibri"/>
              </a:rPr>
              <a:t>e</a:t>
            </a:r>
            <a:r>
              <a:rPr sz="2100" spc="-70">
                <a:latin typeface="Calibri"/>
                <a:cs typeface="Calibri"/>
              </a:rPr>
              <a:t>v</a:t>
            </a:r>
            <a:r>
              <a:rPr sz="2100" spc="-35">
                <a:latin typeface="Calibri"/>
                <a:cs typeface="Calibri"/>
              </a:rPr>
              <a:t>eme</a:t>
            </a:r>
            <a:r>
              <a:rPr sz="2100" spc="-65">
                <a:latin typeface="Calibri"/>
                <a:cs typeface="Calibri"/>
              </a:rPr>
              <a:t>n</a:t>
            </a:r>
            <a:r>
              <a:rPr sz="2100" spc="-10">
                <a:latin typeface="Calibri"/>
                <a:cs typeface="Calibri"/>
              </a:rPr>
              <a:t>t</a:t>
            </a:r>
            <a:r>
              <a:rPr sz="2100" spc="20">
                <a:latin typeface="Calibri"/>
                <a:cs typeface="Calibri"/>
              </a:rPr>
              <a:t> </a:t>
            </a:r>
            <a:r>
              <a:rPr sz="2100" spc="-30">
                <a:latin typeface="Calibri"/>
                <a:cs typeface="Calibri"/>
              </a:rPr>
              <a:t>(Pr</a:t>
            </a:r>
            <a:r>
              <a:rPr sz="2100" spc="-5">
                <a:latin typeface="Calibri"/>
                <a:cs typeface="Calibri"/>
              </a:rPr>
              <a:t>i</a:t>
            </a:r>
            <a:r>
              <a:rPr sz="2100" spc="10">
                <a:latin typeface="Calibri"/>
                <a:cs typeface="Calibri"/>
              </a:rPr>
              <a:t>o</a:t>
            </a:r>
            <a:r>
              <a:rPr sz="2100" spc="-20">
                <a:latin typeface="Calibri"/>
                <a:cs typeface="Calibri"/>
              </a:rPr>
              <a:t>r</a:t>
            </a:r>
            <a:r>
              <a:rPr sz="2100" spc="-5">
                <a:latin typeface="Calibri"/>
                <a:cs typeface="Calibri"/>
              </a:rPr>
              <a:t>i</a:t>
            </a:r>
            <a:r>
              <a:rPr sz="2100" spc="-15">
                <a:latin typeface="Calibri"/>
                <a:cs typeface="Calibri"/>
              </a:rPr>
              <a:t>t</a:t>
            </a:r>
            <a:r>
              <a:rPr sz="2100" spc="-10">
                <a:latin typeface="Calibri"/>
                <a:cs typeface="Calibri"/>
              </a:rPr>
              <a:t>y</a:t>
            </a:r>
            <a:r>
              <a:rPr sz="2100" spc="35">
                <a:latin typeface="Calibri"/>
                <a:cs typeface="Calibri"/>
              </a:rPr>
              <a:t> </a:t>
            </a:r>
            <a:r>
              <a:rPr sz="2100" spc="-5">
                <a:latin typeface="Calibri"/>
                <a:cs typeface="Calibri"/>
              </a:rPr>
              <a:t>4)</a:t>
            </a:r>
            <a:endParaRPr sz="2100">
              <a:latin typeface="Calibri"/>
              <a:cs typeface="Calibri"/>
            </a:endParaRPr>
          </a:p>
          <a:p>
            <a:pPr marL="241300" indent="-228600">
              <a:lnSpc>
                <a:spcPct val="100000"/>
              </a:lnSpc>
              <a:spcBef>
                <a:spcPts val="195"/>
              </a:spcBef>
              <a:buFont typeface="Calibri"/>
              <a:buChar char="•"/>
              <a:tabLst>
                <a:tab pos="241300" algn="l"/>
              </a:tabLst>
            </a:pPr>
            <a:r>
              <a:rPr sz="2100" spc="-5">
                <a:latin typeface="Calibri"/>
                <a:cs typeface="Calibri"/>
              </a:rPr>
              <a:t>O</a:t>
            </a:r>
            <a:r>
              <a:rPr sz="2100" spc="-15">
                <a:latin typeface="Calibri"/>
                <a:cs typeface="Calibri"/>
              </a:rPr>
              <a:t>th</a:t>
            </a:r>
            <a:r>
              <a:rPr sz="2100" spc="-25">
                <a:latin typeface="Calibri"/>
                <a:cs typeface="Calibri"/>
              </a:rPr>
              <a:t>e</a:t>
            </a:r>
            <a:r>
              <a:rPr sz="2100" spc="-10">
                <a:latin typeface="Calibri"/>
                <a:cs typeface="Calibri"/>
              </a:rPr>
              <a:t>r St</a:t>
            </a:r>
            <a:r>
              <a:rPr sz="2100" spc="-5">
                <a:latin typeface="Calibri"/>
                <a:cs typeface="Calibri"/>
              </a:rPr>
              <a:t>ud</a:t>
            </a:r>
            <a:r>
              <a:rPr sz="2100" spc="-10">
                <a:latin typeface="Calibri"/>
                <a:cs typeface="Calibri"/>
              </a:rPr>
              <a:t>e</a:t>
            </a:r>
            <a:r>
              <a:rPr sz="2100" spc="-45">
                <a:latin typeface="Calibri"/>
                <a:cs typeface="Calibri"/>
              </a:rPr>
              <a:t>n</a:t>
            </a:r>
            <a:r>
              <a:rPr sz="2100" spc="-10">
                <a:latin typeface="Calibri"/>
                <a:cs typeface="Calibri"/>
              </a:rPr>
              <a:t>t </a:t>
            </a:r>
            <a:r>
              <a:rPr sz="2100" spc="-5">
                <a:latin typeface="Calibri"/>
                <a:cs typeface="Calibri"/>
              </a:rPr>
              <a:t>Ou</a:t>
            </a:r>
            <a:r>
              <a:rPr sz="2100" spc="-55">
                <a:latin typeface="Calibri"/>
                <a:cs typeface="Calibri"/>
              </a:rPr>
              <a:t>t</a:t>
            </a:r>
            <a:r>
              <a:rPr sz="2100" spc="-50">
                <a:latin typeface="Calibri"/>
                <a:cs typeface="Calibri"/>
              </a:rPr>
              <a:t>c</a:t>
            </a:r>
            <a:r>
              <a:rPr sz="2100" spc="-5">
                <a:latin typeface="Calibri"/>
                <a:cs typeface="Calibri"/>
              </a:rPr>
              <a:t>o</a:t>
            </a:r>
            <a:r>
              <a:rPr sz="2100" spc="-25">
                <a:latin typeface="Calibri"/>
                <a:cs typeface="Calibri"/>
              </a:rPr>
              <a:t>me</a:t>
            </a:r>
            <a:r>
              <a:rPr sz="2100">
                <a:latin typeface="Calibri"/>
                <a:cs typeface="Calibri"/>
              </a:rPr>
              <a:t>s</a:t>
            </a:r>
            <a:r>
              <a:rPr sz="2100" spc="-15">
                <a:latin typeface="Calibri"/>
                <a:cs typeface="Calibri"/>
              </a:rPr>
              <a:t> </a:t>
            </a:r>
            <a:r>
              <a:rPr sz="2100" spc="-10">
                <a:latin typeface="Calibri"/>
                <a:cs typeface="Calibri"/>
              </a:rPr>
              <a:t>(</a:t>
            </a:r>
            <a:r>
              <a:rPr sz="2100" spc="-30">
                <a:latin typeface="Calibri"/>
                <a:cs typeface="Calibri"/>
              </a:rPr>
              <a:t>P</a:t>
            </a:r>
            <a:r>
              <a:rPr sz="2100">
                <a:latin typeface="Calibri"/>
                <a:cs typeface="Calibri"/>
              </a:rPr>
              <a:t>r</a:t>
            </a:r>
            <a:r>
              <a:rPr sz="2100" spc="-5">
                <a:latin typeface="Calibri"/>
                <a:cs typeface="Calibri"/>
              </a:rPr>
              <a:t>i</a:t>
            </a:r>
            <a:r>
              <a:rPr sz="2100" spc="-10">
                <a:latin typeface="Calibri"/>
                <a:cs typeface="Calibri"/>
              </a:rPr>
              <a:t>o</a:t>
            </a:r>
            <a:r>
              <a:rPr sz="2100" spc="-5">
                <a:latin typeface="Calibri"/>
                <a:cs typeface="Calibri"/>
              </a:rPr>
              <a:t>ri</a:t>
            </a:r>
            <a:r>
              <a:rPr sz="2100" spc="-15">
                <a:latin typeface="Calibri"/>
                <a:cs typeface="Calibri"/>
              </a:rPr>
              <a:t>t</a:t>
            </a:r>
            <a:r>
              <a:rPr sz="2100" spc="-10">
                <a:latin typeface="Calibri"/>
                <a:cs typeface="Calibri"/>
              </a:rPr>
              <a:t>y</a:t>
            </a:r>
            <a:r>
              <a:rPr sz="2100" spc="25">
                <a:latin typeface="Calibri"/>
                <a:cs typeface="Calibri"/>
              </a:rPr>
              <a:t> </a:t>
            </a:r>
            <a:r>
              <a:rPr sz="2100" spc="-5">
                <a:latin typeface="Calibri"/>
                <a:cs typeface="Calibri"/>
              </a:rPr>
              <a:t>8)</a:t>
            </a:r>
            <a:endParaRPr sz="2100">
              <a:latin typeface="Calibri"/>
              <a:cs typeface="Calibri"/>
            </a:endParaRPr>
          </a:p>
        </p:txBody>
      </p:sp>
      <p:sp>
        <p:nvSpPr>
          <p:cNvPr id="18" name="object 18"/>
          <p:cNvSpPr/>
          <p:nvPr/>
        </p:nvSpPr>
        <p:spPr>
          <a:xfrm>
            <a:off x="958601" y="4843271"/>
            <a:ext cx="4247515" cy="1372870"/>
          </a:xfrm>
          <a:custGeom>
            <a:avLst/>
            <a:gdLst/>
            <a:ahLst/>
            <a:cxnLst/>
            <a:rect l="l" t="t" r="r" b="b"/>
            <a:pathLst>
              <a:path w="4247515" h="1372870">
                <a:moveTo>
                  <a:pt x="4018407" y="0"/>
                </a:moveTo>
                <a:lnTo>
                  <a:pt x="228841" y="0"/>
                </a:lnTo>
                <a:lnTo>
                  <a:pt x="210070" y="762"/>
                </a:lnTo>
                <a:lnTo>
                  <a:pt x="156514" y="11671"/>
                </a:lnTo>
                <a:lnTo>
                  <a:pt x="108292" y="34290"/>
                </a:lnTo>
                <a:lnTo>
                  <a:pt x="67017" y="67017"/>
                </a:lnTo>
                <a:lnTo>
                  <a:pt x="34277" y="108280"/>
                </a:lnTo>
                <a:lnTo>
                  <a:pt x="11658" y="156489"/>
                </a:lnTo>
                <a:lnTo>
                  <a:pt x="749" y="210032"/>
                </a:lnTo>
                <a:lnTo>
                  <a:pt x="0" y="228790"/>
                </a:lnTo>
                <a:lnTo>
                  <a:pt x="0" y="1143952"/>
                </a:lnTo>
                <a:lnTo>
                  <a:pt x="6642" y="1198930"/>
                </a:lnTo>
                <a:lnTo>
                  <a:pt x="25539" y="1249095"/>
                </a:lnTo>
                <a:lnTo>
                  <a:pt x="55079" y="1292847"/>
                </a:lnTo>
                <a:lnTo>
                  <a:pt x="93687" y="1328597"/>
                </a:lnTo>
                <a:lnTo>
                  <a:pt x="139763" y="1354759"/>
                </a:lnTo>
                <a:lnTo>
                  <a:pt x="191719" y="1369745"/>
                </a:lnTo>
                <a:lnTo>
                  <a:pt x="228841" y="1372743"/>
                </a:lnTo>
                <a:lnTo>
                  <a:pt x="4018407" y="1372743"/>
                </a:lnTo>
                <a:lnTo>
                  <a:pt x="4073398" y="1366088"/>
                </a:lnTo>
                <a:lnTo>
                  <a:pt x="4123563" y="1347203"/>
                </a:lnTo>
                <a:lnTo>
                  <a:pt x="4167327" y="1317663"/>
                </a:lnTo>
                <a:lnTo>
                  <a:pt x="4203090" y="1279067"/>
                </a:lnTo>
                <a:lnTo>
                  <a:pt x="4229265" y="1233004"/>
                </a:lnTo>
                <a:lnTo>
                  <a:pt x="4244263" y="1181061"/>
                </a:lnTo>
                <a:lnTo>
                  <a:pt x="4247261" y="1143952"/>
                </a:lnTo>
                <a:lnTo>
                  <a:pt x="4247261" y="228790"/>
                </a:lnTo>
                <a:lnTo>
                  <a:pt x="4240606" y="173812"/>
                </a:lnTo>
                <a:lnTo>
                  <a:pt x="4221708" y="123659"/>
                </a:lnTo>
                <a:lnTo>
                  <a:pt x="4192155" y="79908"/>
                </a:lnTo>
                <a:lnTo>
                  <a:pt x="4153547" y="44145"/>
                </a:lnTo>
                <a:lnTo>
                  <a:pt x="4107472" y="17983"/>
                </a:lnTo>
                <a:lnTo>
                  <a:pt x="4055516" y="2997"/>
                </a:lnTo>
                <a:lnTo>
                  <a:pt x="4018407" y="0"/>
                </a:lnTo>
                <a:close/>
              </a:path>
            </a:pathLst>
          </a:custGeom>
          <a:solidFill>
            <a:srgbClr val="2B63A3"/>
          </a:solidFill>
        </p:spPr>
        <p:txBody>
          <a:bodyPr wrap="square" lIns="0" tIns="0" rIns="0" bIns="0" rtlCol="0"/>
          <a:lstStyle/>
          <a:p>
            <a:endParaRPr/>
          </a:p>
        </p:txBody>
      </p:sp>
      <p:sp>
        <p:nvSpPr>
          <p:cNvPr id="19" name="object 19"/>
          <p:cNvSpPr/>
          <p:nvPr/>
        </p:nvSpPr>
        <p:spPr>
          <a:xfrm>
            <a:off x="958596" y="4843270"/>
            <a:ext cx="4247515" cy="1372870"/>
          </a:xfrm>
          <a:custGeom>
            <a:avLst/>
            <a:gdLst/>
            <a:ahLst/>
            <a:cxnLst/>
            <a:rect l="l" t="t" r="r" b="b"/>
            <a:pathLst>
              <a:path w="4247515" h="1372870">
                <a:moveTo>
                  <a:pt x="0" y="228790"/>
                </a:moveTo>
                <a:lnTo>
                  <a:pt x="6654" y="173824"/>
                </a:lnTo>
                <a:lnTo>
                  <a:pt x="25539" y="123659"/>
                </a:lnTo>
                <a:lnTo>
                  <a:pt x="55092" y="79908"/>
                </a:lnTo>
                <a:lnTo>
                  <a:pt x="93687" y="44157"/>
                </a:lnTo>
                <a:lnTo>
                  <a:pt x="139776" y="17983"/>
                </a:lnTo>
                <a:lnTo>
                  <a:pt x="191731" y="2997"/>
                </a:lnTo>
                <a:lnTo>
                  <a:pt x="228841" y="0"/>
                </a:lnTo>
                <a:lnTo>
                  <a:pt x="4018407" y="0"/>
                </a:lnTo>
                <a:lnTo>
                  <a:pt x="4073398" y="6654"/>
                </a:lnTo>
                <a:lnTo>
                  <a:pt x="4123575" y="25539"/>
                </a:lnTo>
                <a:lnTo>
                  <a:pt x="4167339" y="55079"/>
                </a:lnTo>
                <a:lnTo>
                  <a:pt x="4203103" y="93687"/>
                </a:lnTo>
                <a:lnTo>
                  <a:pt x="4229277" y="139750"/>
                </a:lnTo>
                <a:lnTo>
                  <a:pt x="4244263" y="191681"/>
                </a:lnTo>
                <a:lnTo>
                  <a:pt x="4247261" y="228790"/>
                </a:lnTo>
                <a:lnTo>
                  <a:pt x="4247261" y="1143952"/>
                </a:lnTo>
                <a:lnTo>
                  <a:pt x="4240606" y="1198930"/>
                </a:lnTo>
                <a:lnTo>
                  <a:pt x="4221708" y="1249095"/>
                </a:lnTo>
                <a:lnTo>
                  <a:pt x="4192168" y="1292847"/>
                </a:lnTo>
                <a:lnTo>
                  <a:pt x="4153560" y="1328597"/>
                </a:lnTo>
                <a:lnTo>
                  <a:pt x="4107484" y="1354759"/>
                </a:lnTo>
                <a:lnTo>
                  <a:pt x="4055529" y="1369745"/>
                </a:lnTo>
                <a:lnTo>
                  <a:pt x="4018407" y="1372743"/>
                </a:lnTo>
                <a:lnTo>
                  <a:pt x="228841" y="1372743"/>
                </a:lnTo>
                <a:lnTo>
                  <a:pt x="173850" y="1366100"/>
                </a:lnTo>
                <a:lnTo>
                  <a:pt x="123685" y="1347203"/>
                </a:lnTo>
                <a:lnTo>
                  <a:pt x="79921" y="1317675"/>
                </a:lnTo>
                <a:lnTo>
                  <a:pt x="44157" y="1279067"/>
                </a:lnTo>
                <a:lnTo>
                  <a:pt x="17983" y="1233004"/>
                </a:lnTo>
                <a:lnTo>
                  <a:pt x="2997" y="1181061"/>
                </a:lnTo>
                <a:lnTo>
                  <a:pt x="0" y="1143952"/>
                </a:lnTo>
                <a:lnTo>
                  <a:pt x="0" y="228790"/>
                </a:lnTo>
                <a:close/>
              </a:path>
            </a:pathLst>
          </a:custGeom>
          <a:ln w="12192">
            <a:solidFill>
              <a:srgbClr val="FFFFFF"/>
            </a:solidFill>
          </a:ln>
        </p:spPr>
        <p:txBody>
          <a:bodyPr wrap="square" lIns="0" tIns="0" rIns="0" bIns="0" rtlCol="0"/>
          <a:lstStyle/>
          <a:p>
            <a:endParaRPr/>
          </a:p>
        </p:txBody>
      </p:sp>
      <p:sp>
        <p:nvSpPr>
          <p:cNvPr id="20" name="object 20"/>
          <p:cNvSpPr txBox="1"/>
          <p:nvPr/>
        </p:nvSpPr>
        <p:spPr>
          <a:xfrm>
            <a:off x="1579944" y="4988050"/>
            <a:ext cx="3155950" cy="1083310"/>
          </a:xfrm>
          <a:prstGeom prst="rect">
            <a:avLst/>
          </a:prstGeom>
        </p:spPr>
        <p:txBody>
          <a:bodyPr vert="horz" wrap="square" lIns="0" tIns="0" rIns="0" bIns="0" rtlCol="0">
            <a:spAutoFit/>
          </a:bodyPr>
          <a:lstStyle/>
          <a:p>
            <a:pPr marL="12700" marR="5080" indent="983615">
              <a:lnSpc>
                <a:spcPct val="127000"/>
              </a:lnSpc>
            </a:pPr>
            <a:r>
              <a:rPr sz="3300">
                <a:solidFill>
                  <a:srgbClr val="FFFFFF"/>
                </a:solidFill>
                <a:latin typeface="Calibri"/>
                <a:cs typeface="Calibri"/>
              </a:rPr>
              <a:t>Go</a:t>
            </a:r>
            <a:r>
              <a:rPr sz="3300" spc="-5">
                <a:solidFill>
                  <a:srgbClr val="FFFFFF"/>
                </a:solidFill>
                <a:latin typeface="Calibri"/>
                <a:cs typeface="Calibri"/>
              </a:rPr>
              <a:t>a</a:t>
            </a:r>
            <a:r>
              <a:rPr sz="3300">
                <a:solidFill>
                  <a:srgbClr val="FFFFFF"/>
                </a:solidFill>
                <a:latin typeface="Calibri"/>
                <a:cs typeface="Calibri"/>
              </a:rPr>
              <a:t>l </a:t>
            </a:r>
            <a:r>
              <a:rPr sz="3300" spc="-60">
                <a:solidFill>
                  <a:srgbClr val="FFFFFF"/>
                </a:solidFill>
                <a:latin typeface="Calibri"/>
                <a:cs typeface="Calibri"/>
              </a:rPr>
              <a:t>3</a:t>
            </a:r>
            <a:r>
              <a:rPr sz="3300" spc="-10">
                <a:solidFill>
                  <a:srgbClr val="FFFFFF"/>
                </a:solidFill>
                <a:latin typeface="Calibri"/>
                <a:cs typeface="Calibri"/>
              </a:rPr>
              <a:t>: </a:t>
            </a:r>
            <a:r>
              <a:rPr sz="3300" spc="-5">
                <a:solidFill>
                  <a:srgbClr val="FFFFFF"/>
                </a:solidFill>
                <a:latin typeface="Calibri"/>
                <a:cs typeface="Calibri"/>
              </a:rPr>
              <a:t>S</a:t>
            </a:r>
            <a:r>
              <a:rPr sz="3300" spc="-10">
                <a:solidFill>
                  <a:srgbClr val="FFFFFF"/>
                </a:solidFill>
                <a:latin typeface="Calibri"/>
                <a:cs typeface="Calibri"/>
              </a:rPr>
              <a:t>tu</a:t>
            </a:r>
            <a:r>
              <a:rPr sz="3300" spc="-20">
                <a:solidFill>
                  <a:srgbClr val="FFFFFF"/>
                </a:solidFill>
                <a:latin typeface="Calibri"/>
                <a:cs typeface="Calibri"/>
              </a:rPr>
              <a:t>d</a:t>
            </a:r>
            <a:r>
              <a:rPr sz="3300" spc="-35">
                <a:solidFill>
                  <a:srgbClr val="FFFFFF"/>
                </a:solidFill>
                <a:latin typeface="Calibri"/>
                <a:cs typeface="Calibri"/>
              </a:rPr>
              <a:t>e</a:t>
            </a:r>
            <a:r>
              <a:rPr sz="3300" spc="-100">
                <a:solidFill>
                  <a:srgbClr val="FFFFFF"/>
                </a:solidFill>
                <a:latin typeface="Calibri"/>
                <a:cs typeface="Calibri"/>
              </a:rPr>
              <a:t>n</a:t>
            </a:r>
            <a:r>
              <a:rPr sz="3300" spc="-15">
                <a:solidFill>
                  <a:srgbClr val="FFFFFF"/>
                </a:solidFill>
                <a:latin typeface="Calibri"/>
                <a:cs typeface="Calibri"/>
              </a:rPr>
              <a:t>t</a:t>
            </a:r>
            <a:r>
              <a:rPr sz="3300" spc="20">
                <a:solidFill>
                  <a:srgbClr val="FFFFFF"/>
                </a:solidFill>
                <a:latin typeface="Calibri"/>
                <a:cs typeface="Calibri"/>
              </a:rPr>
              <a:t> </a:t>
            </a:r>
            <a:r>
              <a:rPr sz="3300" spc="-10">
                <a:solidFill>
                  <a:srgbClr val="FFFFFF"/>
                </a:solidFill>
                <a:latin typeface="Calibri"/>
                <a:cs typeface="Calibri"/>
              </a:rPr>
              <a:t>O</a:t>
            </a:r>
            <a:r>
              <a:rPr sz="3300" spc="-5">
                <a:solidFill>
                  <a:srgbClr val="FFFFFF"/>
                </a:solidFill>
                <a:latin typeface="Calibri"/>
                <a:cs typeface="Calibri"/>
              </a:rPr>
              <a:t>u</a:t>
            </a:r>
            <a:r>
              <a:rPr sz="3300" spc="-110">
                <a:solidFill>
                  <a:srgbClr val="FFFFFF"/>
                </a:solidFill>
                <a:latin typeface="Calibri"/>
                <a:cs typeface="Calibri"/>
              </a:rPr>
              <a:t>t</a:t>
            </a:r>
            <a:r>
              <a:rPr sz="3300" spc="-95">
                <a:solidFill>
                  <a:srgbClr val="FFFFFF"/>
                </a:solidFill>
                <a:latin typeface="Calibri"/>
                <a:cs typeface="Calibri"/>
              </a:rPr>
              <a:t>c</a:t>
            </a:r>
            <a:r>
              <a:rPr sz="3300" spc="-25">
                <a:solidFill>
                  <a:srgbClr val="FFFFFF"/>
                </a:solidFill>
                <a:latin typeface="Calibri"/>
                <a:cs typeface="Calibri"/>
              </a:rPr>
              <a:t>o</a:t>
            </a:r>
            <a:r>
              <a:rPr sz="3300" spc="-30">
                <a:solidFill>
                  <a:srgbClr val="FFFFFF"/>
                </a:solidFill>
                <a:latin typeface="Calibri"/>
                <a:cs typeface="Calibri"/>
              </a:rPr>
              <a:t>m</a:t>
            </a:r>
            <a:r>
              <a:rPr sz="3300" spc="-40">
                <a:solidFill>
                  <a:srgbClr val="FFFFFF"/>
                </a:solidFill>
                <a:latin typeface="Calibri"/>
                <a:cs typeface="Calibri"/>
              </a:rPr>
              <a:t>es</a:t>
            </a:r>
            <a:endParaRPr sz="3300">
              <a:latin typeface="Calibri"/>
              <a:cs typeface="Calibri"/>
            </a:endParaRPr>
          </a:p>
        </p:txBody>
      </p:sp>
      <p:sp>
        <p:nvSpPr>
          <p:cNvPr id="21" name="object 21"/>
          <p:cNvSpPr txBox="1"/>
          <p:nvPr/>
        </p:nvSpPr>
        <p:spPr>
          <a:xfrm>
            <a:off x="11171426" y="6480478"/>
            <a:ext cx="102870" cy="360680"/>
          </a:xfrm>
          <a:prstGeom prst="rect">
            <a:avLst/>
          </a:prstGeom>
        </p:spPr>
        <p:txBody>
          <a:bodyPr vert="horz" wrap="square" lIns="0" tIns="0" rIns="0" bIns="0" rtlCol="0">
            <a:spAutoFit/>
          </a:bodyPr>
          <a:lstStyle/>
          <a:p>
            <a:pPr marL="12700">
              <a:lnSpc>
                <a:spcPct val="100000"/>
              </a:lnSpc>
            </a:pPr>
            <a:r>
              <a:rPr sz="1200" spc="-10">
                <a:solidFill>
                  <a:srgbClr val="898989"/>
                </a:solidFill>
                <a:latin typeface="Calibri"/>
                <a:cs typeface="Calibri"/>
              </a:rPr>
              <a:t>1</a:t>
            </a:r>
            <a:endParaRPr sz="1200">
              <a:latin typeface="Calibri"/>
              <a:cs typeface="Calibri"/>
            </a:endParaRPr>
          </a:p>
          <a:p>
            <a:pPr marL="12700">
              <a:lnSpc>
                <a:spcPct val="100000"/>
              </a:lnSpc>
            </a:pPr>
            <a:r>
              <a:rPr sz="1200" spc="-10">
                <a:solidFill>
                  <a:srgbClr val="898989"/>
                </a:solidFill>
                <a:latin typeface="Calibri"/>
                <a:cs typeface="Calibri"/>
              </a:rPr>
              <a:t>1</a:t>
            </a:r>
            <a:endParaRPr sz="120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29841" y="424115"/>
            <a:ext cx="8454390" cy="534035"/>
          </a:xfrm>
          <a:prstGeom prst="rect">
            <a:avLst/>
          </a:prstGeom>
        </p:spPr>
        <p:txBody>
          <a:bodyPr vert="horz" wrap="square" lIns="0" tIns="0" rIns="0" bIns="0" rtlCol="0">
            <a:spAutoFit/>
          </a:bodyPr>
          <a:lstStyle/>
          <a:p>
            <a:pPr marL="12700">
              <a:lnSpc>
                <a:spcPct val="100000"/>
              </a:lnSpc>
            </a:pPr>
            <a:r>
              <a:rPr sz="4000" b="1" spc="-25">
                <a:solidFill>
                  <a:srgbClr val="2B63A3"/>
                </a:solidFill>
                <a:latin typeface="Calibri"/>
                <a:cs typeface="Calibri"/>
              </a:rPr>
              <a:t>Ho</a:t>
            </a:r>
            <a:r>
              <a:rPr sz="4000" b="1">
                <a:solidFill>
                  <a:srgbClr val="2B63A3"/>
                </a:solidFill>
                <a:latin typeface="Calibri"/>
                <a:cs typeface="Calibri"/>
              </a:rPr>
              <a:t>w</a:t>
            </a:r>
            <a:r>
              <a:rPr sz="4000" b="1" spc="-75">
                <a:solidFill>
                  <a:srgbClr val="2B63A3"/>
                </a:solidFill>
                <a:latin typeface="Calibri"/>
                <a:cs typeface="Calibri"/>
              </a:rPr>
              <a:t> </a:t>
            </a:r>
            <a:r>
              <a:rPr sz="4000" b="1" spc="-35">
                <a:solidFill>
                  <a:srgbClr val="2B63A3"/>
                </a:solidFill>
                <a:latin typeface="Calibri"/>
                <a:cs typeface="Calibri"/>
              </a:rPr>
              <a:t>i</a:t>
            </a:r>
            <a:r>
              <a:rPr sz="4000" b="1" spc="-20">
                <a:solidFill>
                  <a:srgbClr val="2B63A3"/>
                </a:solidFill>
                <a:latin typeface="Calibri"/>
                <a:cs typeface="Calibri"/>
              </a:rPr>
              <a:t>s</a:t>
            </a:r>
            <a:r>
              <a:rPr sz="4000" b="1" spc="-50">
                <a:solidFill>
                  <a:srgbClr val="2B63A3"/>
                </a:solidFill>
                <a:latin typeface="Calibri"/>
                <a:cs typeface="Calibri"/>
              </a:rPr>
              <a:t> </a:t>
            </a:r>
            <a:r>
              <a:rPr sz="4000" b="1" spc="-25">
                <a:solidFill>
                  <a:srgbClr val="2B63A3"/>
                </a:solidFill>
                <a:latin typeface="Calibri"/>
                <a:cs typeface="Calibri"/>
              </a:rPr>
              <a:t>schoo</a:t>
            </a:r>
            <a:r>
              <a:rPr sz="4000" b="1">
                <a:solidFill>
                  <a:srgbClr val="2B63A3"/>
                </a:solidFill>
                <a:latin typeface="Calibri"/>
                <a:cs typeface="Calibri"/>
              </a:rPr>
              <a:t>l</a:t>
            </a:r>
            <a:r>
              <a:rPr sz="4000" b="1" spc="-50">
                <a:solidFill>
                  <a:srgbClr val="2B63A3"/>
                </a:solidFill>
                <a:latin typeface="Calibri"/>
                <a:cs typeface="Calibri"/>
              </a:rPr>
              <a:t> </a:t>
            </a:r>
            <a:r>
              <a:rPr sz="4000" b="1" spc="-35">
                <a:solidFill>
                  <a:srgbClr val="2B63A3"/>
                </a:solidFill>
                <a:latin typeface="Calibri"/>
                <a:cs typeface="Calibri"/>
              </a:rPr>
              <a:t>s</a:t>
            </a:r>
            <a:r>
              <a:rPr sz="4000" b="1">
                <a:solidFill>
                  <a:srgbClr val="2B63A3"/>
                </a:solidFill>
                <a:latin typeface="Calibri"/>
                <a:cs typeface="Calibri"/>
              </a:rPr>
              <a:t>ucc</a:t>
            </a:r>
            <a:r>
              <a:rPr sz="4000" b="1" spc="-10">
                <a:solidFill>
                  <a:srgbClr val="2B63A3"/>
                </a:solidFill>
                <a:latin typeface="Calibri"/>
                <a:cs typeface="Calibri"/>
              </a:rPr>
              <a:t>e</a:t>
            </a:r>
            <a:r>
              <a:rPr sz="4000" b="1">
                <a:solidFill>
                  <a:srgbClr val="2B63A3"/>
                </a:solidFill>
                <a:latin typeface="Calibri"/>
                <a:cs typeface="Calibri"/>
              </a:rPr>
              <a:t>ss </a:t>
            </a:r>
            <a:r>
              <a:rPr sz="4000" b="1" spc="-5">
                <a:solidFill>
                  <a:srgbClr val="2B63A3"/>
                </a:solidFill>
                <a:latin typeface="Calibri"/>
                <a:cs typeface="Calibri"/>
              </a:rPr>
              <a:t>m</a:t>
            </a:r>
            <a:r>
              <a:rPr sz="4000" b="1" spc="-10">
                <a:solidFill>
                  <a:srgbClr val="2B63A3"/>
                </a:solidFill>
                <a:latin typeface="Calibri"/>
                <a:cs typeface="Calibri"/>
              </a:rPr>
              <a:t>eas</a:t>
            </a:r>
            <a:r>
              <a:rPr sz="4000" b="1" spc="-35">
                <a:solidFill>
                  <a:srgbClr val="2B63A3"/>
                </a:solidFill>
                <a:latin typeface="Calibri"/>
                <a:cs typeface="Calibri"/>
              </a:rPr>
              <a:t>u</a:t>
            </a:r>
            <a:r>
              <a:rPr sz="4000" b="1" spc="-10">
                <a:solidFill>
                  <a:srgbClr val="2B63A3"/>
                </a:solidFill>
                <a:latin typeface="Calibri"/>
                <a:cs typeface="Calibri"/>
              </a:rPr>
              <a:t>re</a:t>
            </a:r>
            <a:r>
              <a:rPr sz="4000" b="1">
                <a:solidFill>
                  <a:srgbClr val="2B63A3"/>
                </a:solidFill>
                <a:latin typeface="Calibri"/>
                <a:cs typeface="Calibri"/>
              </a:rPr>
              <a:t>d</a:t>
            </a:r>
            <a:r>
              <a:rPr sz="4000" b="1" spc="-10">
                <a:solidFill>
                  <a:srgbClr val="2B63A3"/>
                </a:solidFill>
                <a:latin typeface="Calibri"/>
                <a:cs typeface="Calibri"/>
              </a:rPr>
              <a:t> </a:t>
            </a:r>
            <a:r>
              <a:rPr sz="4000" b="1" spc="-15">
                <a:solidFill>
                  <a:srgbClr val="2B63A3"/>
                </a:solidFill>
                <a:latin typeface="Calibri"/>
                <a:cs typeface="Calibri"/>
              </a:rPr>
              <a:t>l</a:t>
            </a:r>
            <a:r>
              <a:rPr sz="4000" b="1" spc="-5">
                <a:solidFill>
                  <a:srgbClr val="2B63A3"/>
                </a:solidFill>
                <a:latin typeface="Calibri"/>
                <a:cs typeface="Calibri"/>
              </a:rPr>
              <a:t>oc</a:t>
            </a:r>
            <a:r>
              <a:rPr sz="4000" b="1" spc="-15">
                <a:solidFill>
                  <a:srgbClr val="2B63A3"/>
                </a:solidFill>
                <a:latin typeface="Calibri"/>
                <a:cs typeface="Calibri"/>
              </a:rPr>
              <a:t>al</a:t>
            </a:r>
            <a:r>
              <a:rPr sz="4000" b="1" spc="-25">
                <a:solidFill>
                  <a:srgbClr val="2B63A3"/>
                </a:solidFill>
                <a:latin typeface="Calibri"/>
                <a:cs typeface="Calibri"/>
              </a:rPr>
              <a:t>ly</a:t>
            </a:r>
            <a:r>
              <a:rPr sz="4000" b="1">
                <a:solidFill>
                  <a:srgbClr val="2B63A3"/>
                </a:solidFill>
                <a:latin typeface="Calibri"/>
                <a:cs typeface="Calibri"/>
              </a:rPr>
              <a:t>?</a:t>
            </a:r>
            <a:endParaRPr sz="4000">
              <a:latin typeface="Calibri"/>
              <a:cs typeface="Calibri"/>
            </a:endParaRPr>
          </a:p>
        </p:txBody>
      </p:sp>
      <p:sp>
        <p:nvSpPr>
          <p:cNvPr id="3" name="object 3"/>
          <p:cNvSpPr/>
          <p:nvPr/>
        </p:nvSpPr>
        <p:spPr>
          <a:xfrm>
            <a:off x="6049522" y="5140452"/>
            <a:ext cx="243204" cy="192405"/>
          </a:xfrm>
          <a:custGeom>
            <a:avLst/>
            <a:gdLst/>
            <a:ahLst/>
            <a:cxnLst/>
            <a:rect l="l" t="t" r="r" b="b"/>
            <a:pathLst>
              <a:path w="243204" h="192404">
                <a:moveTo>
                  <a:pt x="110718" y="0"/>
                </a:moveTo>
                <a:lnTo>
                  <a:pt x="66535" y="9740"/>
                </a:lnTo>
                <a:lnTo>
                  <a:pt x="31026" y="31445"/>
                </a:lnTo>
                <a:lnTo>
                  <a:pt x="7442" y="63182"/>
                </a:lnTo>
                <a:lnTo>
                  <a:pt x="0" y="108610"/>
                </a:lnTo>
                <a:lnTo>
                  <a:pt x="1155" y="115265"/>
                </a:lnTo>
                <a:lnTo>
                  <a:pt x="27571" y="157734"/>
                </a:lnTo>
                <a:lnTo>
                  <a:pt x="63106" y="179933"/>
                </a:lnTo>
                <a:lnTo>
                  <a:pt x="108889" y="191020"/>
                </a:lnTo>
                <a:lnTo>
                  <a:pt x="125920" y="191795"/>
                </a:lnTo>
                <a:lnTo>
                  <a:pt x="142138" y="190512"/>
                </a:lnTo>
                <a:lnTo>
                  <a:pt x="185889" y="177698"/>
                </a:lnTo>
                <a:lnTo>
                  <a:pt x="219595" y="153568"/>
                </a:lnTo>
                <a:lnTo>
                  <a:pt x="239737" y="120916"/>
                </a:lnTo>
                <a:lnTo>
                  <a:pt x="243001" y="84315"/>
                </a:lnTo>
                <a:lnTo>
                  <a:pt x="240258" y="72783"/>
                </a:lnTo>
                <a:lnTo>
                  <a:pt x="212331" y="32512"/>
                </a:lnTo>
                <a:lnTo>
                  <a:pt x="175856" y="11277"/>
                </a:lnTo>
                <a:lnTo>
                  <a:pt x="128524" y="698"/>
                </a:lnTo>
                <a:lnTo>
                  <a:pt x="110718" y="0"/>
                </a:lnTo>
                <a:close/>
              </a:path>
            </a:pathLst>
          </a:custGeom>
          <a:solidFill>
            <a:srgbClr val="000000"/>
          </a:solidFill>
        </p:spPr>
        <p:txBody>
          <a:bodyPr wrap="square" lIns="0" tIns="0" rIns="0" bIns="0" rtlCol="0"/>
          <a:lstStyle/>
          <a:p>
            <a:endParaRPr/>
          </a:p>
        </p:txBody>
      </p:sp>
      <p:sp>
        <p:nvSpPr>
          <p:cNvPr id="4" name="object 4"/>
          <p:cNvSpPr/>
          <p:nvPr/>
        </p:nvSpPr>
        <p:spPr>
          <a:xfrm>
            <a:off x="6540251" y="5195315"/>
            <a:ext cx="243204" cy="192405"/>
          </a:xfrm>
          <a:custGeom>
            <a:avLst/>
            <a:gdLst/>
            <a:ahLst/>
            <a:cxnLst/>
            <a:rect l="l" t="t" r="r" b="b"/>
            <a:pathLst>
              <a:path w="243204" h="192404">
                <a:moveTo>
                  <a:pt x="110718" y="0"/>
                </a:moveTo>
                <a:lnTo>
                  <a:pt x="66535" y="9740"/>
                </a:lnTo>
                <a:lnTo>
                  <a:pt x="30530" y="31965"/>
                </a:lnTo>
                <a:lnTo>
                  <a:pt x="7442" y="63182"/>
                </a:lnTo>
                <a:lnTo>
                  <a:pt x="0" y="108610"/>
                </a:lnTo>
                <a:lnTo>
                  <a:pt x="1155" y="115265"/>
                </a:lnTo>
                <a:lnTo>
                  <a:pt x="27571" y="157733"/>
                </a:lnTo>
                <a:lnTo>
                  <a:pt x="63106" y="179933"/>
                </a:lnTo>
                <a:lnTo>
                  <a:pt x="108889" y="191020"/>
                </a:lnTo>
                <a:lnTo>
                  <a:pt x="125920" y="191795"/>
                </a:lnTo>
                <a:lnTo>
                  <a:pt x="142138" y="190512"/>
                </a:lnTo>
                <a:lnTo>
                  <a:pt x="185889" y="177698"/>
                </a:lnTo>
                <a:lnTo>
                  <a:pt x="219595" y="153568"/>
                </a:lnTo>
                <a:lnTo>
                  <a:pt x="239737" y="120916"/>
                </a:lnTo>
                <a:lnTo>
                  <a:pt x="243001" y="84048"/>
                </a:lnTo>
                <a:lnTo>
                  <a:pt x="240271" y="72326"/>
                </a:lnTo>
                <a:lnTo>
                  <a:pt x="211632" y="31445"/>
                </a:lnTo>
                <a:lnTo>
                  <a:pt x="175856" y="10998"/>
                </a:lnTo>
                <a:lnTo>
                  <a:pt x="128523" y="673"/>
                </a:lnTo>
                <a:lnTo>
                  <a:pt x="110718" y="0"/>
                </a:lnTo>
                <a:close/>
              </a:path>
            </a:pathLst>
          </a:custGeom>
          <a:solidFill>
            <a:srgbClr val="000000"/>
          </a:solidFill>
        </p:spPr>
        <p:txBody>
          <a:bodyPr wrap="square" lIns="0" tIns="0" rIns="0" bIns="0" rtlCol="0"/>
          <a:lstStyle/>
          <a:p>
            <a:endParaRPr/>
          </a:p>
        </p:txBody>
      </p:sp>
      <p:sp>
        <p:nvSpPr>
          <p:cNvPr id="5" name="object 5"/>
          <p:cNvSpPr/>
          <p:nvPr/>
        </p:nvSpPr>
        <p:spPr>
          <a:xfrm>
            <a:off x="5558795" y="5195315"/>
            <a:ext cx="243204" cy="192405"/>
          </a:xfrm>
          <a:custGeom>
            <a:avLst/>
            <a:gdLst/>
            <a:ahLst/>
            <a:cxnLst/>
            <a:rect l="l" t="t" r="r" b="b"/>
            <a:pathLst>
              <a:path w="243204" h="192404">
                <a:moveTo>
                  <a:pt x="110718" y="0"/>
                </a:moveTo>
                <a:lnTo>
                  <a:pt x="66535" y="9740"/>
                </a:lnTo>
                <a:lnTo>
                  <a:pt x="30530" y="31965"/>
                </a:lnTo>
                <a:lnTo>
                  <a:pt x="7442" y="63182"/>
                </a:lnTo>
                <a:lnTo>
                  <a:pt x="0" y="108610"/>
                </a:lnTo>
                <a:lnTo>
                  <a:pt x="1155" y="115265"/>
                </a:lnTo>
                <a:lnTo>
                  <a:pt x="27571" y="157733"/>
                </a:lnTo>
                <a:lnTo>
                  <a:pt x="63106" y="179933"/>
                </a:lnTo>
                <a:lnTo>
                  <a:pt x="108889" y="191020"/>
                </a:lnTo>
                <a:lnTo>
                  <a:pt x="125920" y="191795"/>
                </a:lnTo>
                <a:lnTo>
                  <a:pt x="142138" y="190512"/>
                </a:lnTo>
                <a:lnTo>
                  <a:pt x="185889" y="177698"/>
                </a:lnTo>
                <a:lnTo>
                  <a:pt x="219595" y="153568"/>
                </a:lnTo>
                <a:lnTo>
                  <a:pt x="239737" y="120916"/>
                </a:lnTo>
                <a:lnTo>
                  <a:pt x="243001" y="84048"/>
                </a:lnTo>
                <a:lnTo>
                  <a:pt x="240258" y="72326"/>
                </a:lnTo>
                <a:lnTo>
                  <a:pt x="211632" y="31445"/>
                </a:lnTo>
                <a:lnTo>
                  <a:pt x="175856" y="10998"/>
                </a:lnTo>
                <a:lnTo>
                  <a:pt x="128524" y="673"/>
                </a:lnTo>
                <a:lnTo>
                  <a:pt x="110718" y="0"/>
                </a:lnTo>
                <a:close/>
              </a:path>
            </a:pathLst>
          </a:custGeom>
          <a:solidFill>
            <a:srgbClr val="000000"/>
          </a:solidFill>
        </p:spPr>
        <p:txBody>
          <a:bodyPr wrap="square" lIns="0" tIns="0" rIns="0" bIns="0" rtlCol="0"/>
          <a:lstStyle/>
          <a:p>
            <a:endParaRPr/>
          </a:p>
        </p:txBody>
      </p:sp>
      <p:sp>
        <p:nvSpPr>
          <p:cNvPr id="6" name="object 6"/>
          <p:cNvSpPr/>
          <p:nvPr/>
        </p:nvSpPr>
        <p:spPr>
          <a:xfrm>
            <a:off x="5480306" y="5549646"/>
            <a:ext cx="1380490" cy="363855"/>
          </a:xfrm>
          <a:custGeom>
            <a:avLst/>
            <a:gdLst/>
            <a:ahLst/>
            <a:cxnLst/>
            <a:rect l="l" t="t" r="r" b="b"/>
            <a:pathLst>
              <a:path w="1380490" h="363854">
                <a:moveTo>
                  <a:pt x="690245" y="0"/>
                </a:moveTo>
                <a:lnTo>
                  <a:pt x="633539" y="1206"/>
                </a:lnTo>
                <a:lnTo>
                  <a:pt x="578116" y="4749"/>
                </a:lnTo>
                <a:lnTo>
                  <a:pt x="524141" y="10540"/>
                </a:lnTo>
                <a:lnTo>
                  <a:pt x="471805" y="18503"/>
                </a:lnTo>
                <a:lnTo>
                  <a:pt x="421271" y="28524"/>
                </a:lnTo>
                <a:lnTo>
                  <a:pt x="372732" y="40512"/>
                </a:lnTo>
                <a:lnTo>
                  <a:pt x="326339" y="54381"/>
                </a:lnTo>
                <a:lnTo>
                  <a:pt x="282295" y="70040"/>
                </a:lnTo>
                <a:lnTo>
                  <a:pt x="240753" y="87388"/>
                </a:lnTo>
                <a:lnTo>
                  <a:pt x="201904" y="106337"/>
                </a:lnTo>
                <a:lnTo>
                  <a:pt x="165912" y="126796"/>
                </a:lnTo>
                <a:lnTo>
                  <a:pt x="132969" y="148678"/>
                </a:lnTo>
                <a:lnTo>
                  <a:pt x="76911" y="196291"/>
                </a:lnTo>
                <a:lnTo>
                  <a:pt x="35115" y="248450"/>
                </a:lnTo>
                <a:lnTo>
                  <a:pt x="9017" y="304406"/>
                </a:lnTo>
                <a:lnTo>
                  <a:pt x="0" y="363423"/>
                </a:lnTo>
                <a:lnTo>
                  <a:pt x="1380490" y="363423"/>
                </a:lnTo>
                <a:lnTo>
                  <a:pt x="1371434" y="304406"/>
                </a:lnTo>
                <a:lnTo>
                  <a:pt x="1345196" y="248450"/>
                </a:lnTo>
                <a:lnTo>
                  <a:pt x="1303248" y="196291"/>
                </a:lnTo>
                <a:lnTo>
                  <a:pt x="1247013" y="148678"/>
                </a:lnTo>
                <a:lnTo>
                  <a:pt x="1213993" y="126796"/>
                </a:lnTo>
                <a:lnTo>
                  <a:pt x="1177925" y="106337"/>
                </a:lnTo>
                <a:lnTo>
                  <a:pt x="1139024" y="87388"/>
                </a:lnTo>
                <a:lnTo>
                  <a:pt x="1097445" y="70040"/>
                </a:lnTo>
                <a:lnTo>
                  <a:pt x="1053376" y="54381"/>
                </a:lnTo>
                <a:lnTo>
                  <a:pt x="1006995" y="40512"/>
                </a:lnTo>
                <a:lnTo>
                  <a:pt x="958481" y="28524"/>
                </a:lnTo>
                <a:lnTo>
                  <a:pt x="908011" y="18503"/>
                </a:lnTo>
                <a:lnTo>
                  <a:pt x="855776" y="10540"/>
                </a:lnTo>
                <a:lnTo>
                  <a:pt x="801954" y="4749"/>
                </a:lnTo>
                <a:lnTo>
                  <a:pt x="746709" y="1206"/>
                </a:lnTo>
                <a:lnTo>
                  <a:pt x="690245" y="0"/>
                </a:lnTo>
                <a:close/>
              </a:path>
            </a:pathLst>
          </a:custGeom>
          <a:solidFill>
            <a:srgbClr val="000000"/>
          </a:solidFill>
        </p:spPr>
        <p:txBody>
          <a:bodyPr wrap="square" lIns="0" tIns="0" rIns="0" bIns="0" rtlCol="0"/>
          <a:lstStyle/>
          <a:p>
            <a:endParaRPr/>
          </a:p>
        </p:txBody>
      </p:sp>
      <p:sp>
        <p:nvSpPr>
          <p:cNvPr id="7" name="object 7"/>
          <p:cNvSpPr/>
          <p:nvPr/>
        </p:nvSpPr>
        <p:spPr>
          <a:xfrm>
            <a:off x="5469642" y="5415534"/>
            <a:ext cx="420370" cy="316230"/>
          </a:xfrm>
          <a:custGeom>
            <a:avLst/>
            <a:gdLst/>
            <a:ahLst/>
            <a:cxnLst/>
            <a:rect l="l" t="t" r="r" b="b"/>
            <a:pathLst>
              <a:path w="420370" h="316229">
                <a:moveTo>
                  <a:pt x="213220" y="0"/>
                </a:moveTo>
                <a:lnTo>
                  <a:pt x="165328" y="2031"/>
                </a:lnTo>
                <a:lnTo>
                  <a:pt x="118262" y="8877"/>
                </a:lnTo>
                <a:lnTo>
                  <a:pt x="72593" y="20459"/>
                </a:lnTo>
                <a:lnTo>
                  <a:pt x="30594" y="35953"/>
                </a:lnTo>
                <a:lnTo>
                  <a:pt x="787" y="73736"/>
                </a:lnTo>
                <a:lnTo>
                  <a:pt x="0" y="315620"/>
                </a:lnTo>
                <a:lnTo>
                  <a:pt x="7365" y="307047"/>
                </a:lnTo>
                <a:lnTo>
                  <a:pt x="15074" y="298526"/>
                </a:lnTo>
                <a:lnTo>
                  <a:pt x="49250" y="265264"/>
                </a:lnTo>
                <a:lnTo>
                  <a:pt x="88811" y="233603"/>
                </a:lnTo>
                <a:lnTo>
                  <a:pt x="122008" y="211200"/>
                </a:lnTo>
                <a:lnTo>
                  <a:pt x="168071" y="184937"/>
                </a:lnTo>
                <a:lnTo>
                  <a:pt x="213613" y="162839"/>
                </a:lnTo>
                <a:lnTo>
                  <a:pt x="261861" y="142849"/>
                </a:lnTo>
                <a:lnTo>
                  <a:pt x="312534" y="125107"/>
                </a:lnTo>
                <a:lnTo>
                  <a:pt x="365391" y="109753"/>
                </a:lnTo>
                <a:lnTo>
                  <a:pt x="420179" y="96888"/>
                </a:lnTo>
                <a:lnTo>
                  <a:pt x="418934" y="73736"/>
                </a:lnTo>
                <a:lnTo>
                  <a:pt x="394817" y="39674"/>
                </a:lnTo>
                <a:lnTo>
                  <a:pt x="356298" y="23431"/>
                </a:lnTo>
                <a:lnTo>
                  <a:pt x="309257" y="10629"/>
                </a:lnTo>
                <a:lnTo>
                  <a:pt x="261378" y="2844"/>
                </a:lnTo>
                <a:lnTo>
                  <a:pt x="229273" y="406"/>
                </a:lnTo>
                <a:lnTo>
                  <a:pt x="213220" y="0"/>
                </a:lnTo>
                <a:close/>
              </a:path>
            </a:pathLst>
          </a:custGeom>
          <a:solidFill>
            <a:srgbClr val="000000"/>
          </a:solidFill>
        </p:spPr>
        <p:txBody>
          <a:bodyPr wrap="square" lIns="0" tIns="0" rIns="0" bIns="0" rtlCol="0"/>
          <a:lstStyle/>
          <a:p>
            <a:endParaRPr/>
          </a:p>
        </p:txBody>
      </p:sp>
      <p:sp>
        <p:nvSpPr>
          <p:cNvPr id="8" name="object 8"/>
          <p:cNvSpPr/>
          <p:nvPr/>
        </p:nvSpPr>
        <p:spPr>
          <a:xfrm>
            <a:off x="5958834" y="5360670"/>
            <a:ext cx="422909" cy="138430"/>
          </a:xfrm>
          <a:custGeom>
            <a:avLst/>
            <a:gdLst/>
            <a:ahLst/>
            <a:cxnLst/>
            <a:rect l="l" t="t" r="r" b="b"/>
            <a:pathLst>
              <a:path w="422910" h="138429">
                <a:moveTo>
                  <a:pt x="215176" y="0"/>
                </a:moveTo>
                <a:lnTo>
                  <a:pt x="167246" y="2044"/>
                </a:lnTo>
                <a:lnTo>
                  <a:pt x="120141" y="8902"/>
                </a:lnTo>
                <a:lnTo>
                  <a:pt x="74421" y="20497"/>
                </a:lnTo>
                <a:lnTo>
                  <a:pt x="32384" y="36017"/>
                </a:lnTo>
                <a:lnTo>
                  <a:pt x="800" y="73215"/>
                </a:lnTo>
                <a:lnTo>
                  <a:pt x="0" y="138417"/>
                </a:lnTo>
                <a:lnTo>
                  <a:pt x="25044" y="134632"/>
                </a:lnTo>
                <a:lnTo>
                  <a:pt x="49682" y="131406"/>
                </a:lnTo>
                <a:lnTo>
                  <a:pt x="99974" y="126326"/>
                </a:lnTo>
                <a:lnTo>
                  <a:pt x="150888" y="123151"/>
                </a:lnTo>
                <a:lnTo>
                  <a:pt x="202399" y="121907"/>
                </a:lnTo>
                <a:lnTo>
                  <a:pt x="422325" y="121907"/>
                </a:lnTo>
                <a:lnTo>
                  <a:pt x="420979" y="73215"/>
                </a:lnTo>
                <a:lnTo>
                  <a:pt x="396938" y="39750"/>
                </a:lnTo>
                <a:lnTo>
                  <a:pt x="358381" y="23469"/>
                </a:lnTo>
                <a:lnTo>
                  <a:pt x="311302" y="10642"/>
                </a:lnTo>
                <a:lnTo>
                  <a:pt x="263385" y="2844"/>
                </a:lnTo>
                <a:lnTo>
                  <a:pt x="231241" y="406"/>
                </a:lnTo>
                <a:lnTo>
                  <a:pt x="215176" y="0"/>
                </a:lnTo>
                <a:close/>
              </a:path>
            </a:pathLst>
          </a:custGeom>
          <a:solidFill>
            <a:srgbClr val="000000"/>
          </a:solidFill>
        </p:spPr>
        <p:txBody>
          <a:bodyPr wrap="square" lIns="0" tIns="0" rIns="0" bIns="0" rtlCol="0"/>
          <a:lstStyle/>
          <a:p>
            <a:endParaRPr/>
          </a:p>
        </p:txBody>
      </p:sp>
      <p:sp>
        <p:nvSpPr>
          <p:cNvPr id="9" name="object 9"/>
          <p:cNvSpPr/>
          <p:nvPr/>
        </p:nvSpPr>
        <p:spPr>
          <a:xfrm>
            <a:off x="6161237" y="5490827"/>
            <a:ext cx="220345" cy="0"/>
          </a:xfrm>
          <a:custGeom>
            <a:avLst/>
            <a:gdLst/>
            <a:ahLst/>
            <a:cxnLst/>
            <a:rect l="l" t="t" r="r" b="b"/>
            <a:pathLst>
              <a:path w="220345">
                <a:moveTo>
                  <a:pt x="0" y="0"/>
                </a:moveTo>
                <a:lnTo>
                  <a:pt x="219925" y="0"/>
                </a:lnTo>
              </a:path>
            </a:pathLst>
          </a:custGeom>
          <a:ln w="17779">
            <a:solidFill>
              <a:srgbClr val="000000"/>
            </a:solidFill>
          </a:ln>
        </p:spPr>
        <p:txBody>
          <a:bodyPr wrap="square" lIns="0" tIns="0" rIns="0" bIns="0" rtlCol="0"/>
          <a:lstStyle/>
          <a:p>
            <a:endParaRPr/>
          </a:p>
        </p:txBody>
      </p:sp>
      <p:sp>
        <p:nvSpPr>
          <p:cNvPr id="10" name="object 10"/>
          <p:cNvSpPr/>
          <p:nvPr/>
        </p:nvSpPr>
        <p:spPr>
          <a:xfrm>
            <a:off x="6449564" y="5415534"/>
            <a:ext cx="422909" cy="316230"/>
          </a:xfrm>
          <a:custGeom>
            <a:avLst/>
            <a:gdLst/>
            <a:ahLst/>
            <a:cxnLst/>
            <a:rect l="l" t="t" r="r" b="b"/>
            <a:pathLst>
              <a:path w="422909" h="316229">
                <a:moveTo>
                  <a:pt x="215176" y="0"/>
                </a:moveTo>
                <a:lnTo>
                  <a:pt x="167246" y="2031"/>
                </a:lnTo>
                <a:lnTo>
                  <a:pt x="120141" y="8877"/>
                </a:lnTo>
                <a:lnTo>
                  <a:pt x="74421" y="20459"/>
                </a:lnTo>
                <a:lnTo>
                  <a:pt x="32384" y="35953"/>
                </a:lnTo>
                <a:lnTo>
                  <a:pt x="800" y="73075"/>
                </a:lnTo>
                <a:lnTo>
                  <a:pt x="0" y="96888"/>
                </a:lnTo>
                <a:lnTo>
                  <a:pt x="27647" y="102996"/>
                </a:lnTo>
                <a:lnTo>
                  <a:pt x="54851" y="109753"/>
                </a:lnTo>
                <a:lnTo>
                  <a:pt x="107759" y="125107"/>
                </a:lnTo>
                <a:lnTo>
                  <a:pt x="158470" y="142849"/>
                </a:lnTo>
                <a:lnTo>
                  <a:pt x="206755" y="162839"/>
                </a:lnTo>
                <a:lnTo>
                  <a:pt x="265239" y="191617"/>
                </a:lnTo>
                <a:lnTo>
                  <a:pt x="301726" y="212648"/>
                </a:lnTo>
                <a:lnTo>
                  <a:pt x="334987" y="235000"/>
                </a:lnTo>
                <a:lnTo>
                  <a:pt x="365048" y="258483"/>
                </a:lnTo>
                <a:lnTo>
                  <a:pt x="400291" y="291223"/>
                </a:lnTo>
                <a:lnTo>
                  <a:pt x="422325" y="315620"/>
                </a:lnTo>
                <a:lnTo>
                  <a:pt x="420979" y="73075"/>
                </a:lnTo>
                <a:lnTo>
                  <a:pt x="396938" y="39674"/>
                </a:lnTo>
                <a:lnTo>
                  <a:pt x="358381" y="23431"/>
                </a:lnTo>
                <a:lnTo>
                  <a:pt x="311302" y="10629"/>
                </a:lnTo>
                <a:lnTo>
                  <a:pt x="263385" y="2844"/>
                </a:lnTo>
                <a:lnTo>
                  <a:pt x="231241" y="406"/>
                </a:lnTo>
                <a:lnTo>
                  <a:pt x="215176" y="0"/>
                </a:lnTo>
                <a:close/>
              </a:path>
            </a:pathLst>
          </a:custGeom>
          <a:solidFill>
            <a:srgbClr val="000000"/>
          </a:solidFill>
        </p:spPr>
        <p:txBody>
          <a:bodyPr wrap="square" lIns="0" tIns="0" rIns="0" bIns="0" rtlCol="0"/>
          <a:lstStyle/>
          <a:p>
            <a:endParaRPr/>
          </a:p>
        </p:txBody>
      </p:sp>
      <p:sp>
        <p:nvSpPr>
          <p:cNvPr id="11" name="object 11"/>
          <p:cNvSpPr/>
          <p:nvPr/>
        </p:nvSpPr>
        <p:spPr>
          <a:xfrm>
            <a:off x="1732788" y="4861559"/>
            <a:ext cx="1603247" cy="1008887"/>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8519439" y="5922340"/>
            <a:ext cx="286385" cy="85090"/>
          </a:xfrm>
          <a:custGeom>
            <a:avLst/>
            <a:gdLst/>
            <a:ahLst/>
            <a:cxnLst/>
            <a:rect l="l" t="t" r="r" b="b"/>
            <a:pathLst>
              <a:path w="286384" h="85089">
                <a:moveTo>
                  <a:pt x="286042" y="0"/>
                </a:moveTo>
                <a:lnTo>
                  <a:pt x="0" y="0"/>
                </a:lnTo>
                <a:lnTo>
                  <a:pt x="0" y="85051"/>
                </a:lnTo>
                <a:lnTo>
                  <a:pt x="286042" y="85051"/>
                </a:lnTo>
                <a:lnTo>
                  <a:pt x="286042" y="0"/>
                </a:lnTo>
                <a:close/>
              </a:path>
            </a:pathLst>
          </a:custGeom>
          <a:solidFill>
            <a:srgbClr val="000000"/>
          </a:solidFill>
        </p:spPr>
        <p:txBody>
          <a:bodyPr wrap="square" lIns="0" tIns="0" rIns="0" bIns="0" rtlCol="0"/>
          <a:lstStyle/>
          <a:p>
            <a:endParaRPr/>
          </a:p>
        </p:txBody>
      </p:sp>
      <p:sp>
        <p:nvSpPr>
          <p:cNvPr id="13" name="object 13"/>
          <p:cNvSpPr/>
          <p:nvPr/>
        </p:nvSpPr>
        <p:spPr>
          <a:xfrm>
            <a:off x="8376666" y="5213603"/>
            <a:ext cx="572135" cy="709295"/>
          </a:xfrm>
          <a:custGeom>
            <a:avLst/>
            <a:gdLst/>
            <a:ahLst/>
            <a:cxnLst/>
            <a:rect l="l" t="t" r="r" b="b"/>
            <a:pathLst>
              <a:path w="572134" h="709295">
                <a:moveTo>
                  <a:pt x="533692" y="0"/>
                </a:moveTo>
                <a:lnTo>
                  <a:pt x="37884" y="0"/>
                </a:lnTo>
                <a:lnTo>
                  <a:pt x="26670" y="2514"/>
                </a:lnTo>
                <a:lnTo>
                  <a:pt x="16751" y="9563"/>
                </a:lnTo>
                <a:lnTo>
                  <a:pt x="8661" y="20370"/>
                </a:lnTo>
                <a:lnTo>
                  <a:pt x="2908" y="34163"/>
                </a:lnTo>
                <a:lnTo>
                  <a:pt x="0" y="50203"/>
                </a:lnTo>
                <a:lnTo>
                  <a:pt x="406" y="573481"/>
                </a:lnTo>
                <a:lnTo>
                  <a:pt x="13449" y="610425"/>
                </a:lnTo>
                <a:lnTo>
                  <a:pt x="228574" y="623684"/>
                </a:lnTo>
                <a:lnTo>
                  <a:pt x="228574" y="708736"/>
                </a:lnTo>
                <a:lnTo>
                  <a:pt x="343001" y="708736"/>
                </a:lnTo>
                <a:lnTo>
                  <a:pt x="343001" y="623684"/>
                </a:lnTo>
                <a:lnTo>
                  <a:pt x="533692" y="623684"/>
                </a:lnTo>
                <a:lnTo>
                  <a:pt x="568667" y="589521"/>
                </a:lnTo>
                <a:lnTo>
                  <a:pt x="571601" y="538632"/>
                </a:lnTo>
                <a:lnTo>
                  <a:pt x="56959" y="538632"/>
                </a:lnTo>
                <a:lnTo>
                  <a:pt x="56959" y="85051"/>
                </a:lnTo>
                <a:lnTo>
                  <a:pt x="571817" y="85051"/>
                </a:lnTo>
                <a:lnTo>
                  <a:pt x="571169" y="50203"/>
                </a:lnTo>
                <a:lnTo>
                  <a:pt x="558126" y="13258"/>
                </a:lnTo>
                <a:lnTo>
                  <a:pt x="538060" y="368"/>
                </a:lnTo>
                <a:lnTo>
                  <a:pt x="533692" y="0"/>
                </a:lnTo>
                <a:close/>
              </a:path>
            </a:pathLst>
          </a:custGeom>
          <a:solidFill>
            <a:srgbClr val="000000"/>
          </a:solidFill>
        </p:spPr>
        <p:txBody>
          <a:bodyPr wrap="square" lIns="0" tIns="0" rIns="0" bIns="0" rtlCol="0"/>
          <a:lstStyle/>
          <a:p>
            <a:endParaRPr/>
          </a:p>
        </p:txBody>
      </p:sp>
      <p:sp>
        <p:nvSpPr>
          <p:cNvPr id="14" name="object 14"/>
          <p:cNvSpPr/>
          <p:nvPr/>
        </p:nvSpPr>
        <p:spPr>
          <a:xfrm>
            <a:off x="8891285" y="5298650"/>
            <a:ext cx="57785" cy="454025"/>
          </a:xfrm>
          <a:custGeom>
            <a:avLst/>
            <a:gdLst/>
            <a:ahLst/>
            <a:cxnLst/>
            <a:rect l="l" t="t" r="r" b="b"/>
            <a:pathLst>
              <a:path w="57784" h="454025">
                <a:moveTo>
                  <a:pt x="57200" y="0"/>
                </a:moveTo>
                <a:lnTo>
                  <a:pt x="0" y="0"/>
                </a:lnTo>
                <a:lnTo>
                  <a:pt x="0" y="453593"/>
                </a:lnTo>
                <a:lnTo>
                  <a:pt x="56984" y="453593"/>
                </a:lnTo>
                <a:lnTo>
                  <a:pt x="57200" y="0"/>
                </a:lnTo>
                <a:close/>
              </a:path>
            </a:pathLst>
          </a:custGeom>
          <a:solidFill>
            <a:srgbClr val="000000"/>
          </a:solidFill>
        </p:spPr>
        <p:txBody>
          <a:bodyPr wrap="square" lIns="0" tIns="0" rIns="0" bIns="0" rtlCol="0"/>
          <a:lstStyle/>
          <a:p>
            <a:endParaRPr/>
          </a:p>
        </p:txBody>
      </p:sp>
      <p:sp>
        <p:nvSpPr>
          <p:cNvPr id="15" name="object 15"/>
          <p:cNvSpPr/>
          <p:nvPr/>
        </p:nvSpPr>
        <p:spPr>
          <a:xfrm>
            <a:off x="8987022" y="5213603"/>
            <a:ext cx="266700" cy="794385"/>
          </a:xfrm>
          <a:custGeom>
            <a:avLst/>
            <a:gdLst/>
            <a:ahLst/>
            <a:cxnLst/>
            <a:rect l="l" t="t" r="r" b="b"/>
            <a:pathLst>
              <a:path w="266700" h="794385">
                <a:moveTo>
                  <a:pt x="228536" y="0"/>
                </a:moveTo>
                <a:lnTo>
                  <a:pt x="37884" y="0"/>
                </a:lnTo>
                <a:lnTo>
                  <a:pt x="26670" y="2514"/>
                </a:lnTo>
                <a:lnTo>
                  <a:pt x="16764" y="9563"/>
                </a:lnTo>
                <a:lnTo>
                  <a:pt x="8661" y="20370"/>
                </a:lnTo>
                <a:lnTo>
                  <a:pt x="2908" y="34163"/>
                </a:lnTo>
                <a:lnTo>
                  <a:pt x="0" y="50203"/>
                </a:lnTo>
                <a:lnTo>
                  <a:pt x="419" y="743585"/>
                </a:lnTo>
                <a:lnTo>
                  <a:pt x="13449" y="780529"/>
                </a:lnTo>
                <a:lnTo>
                  <a:pt x="228536" y="793775"/>
                </a:lnTo>
                <a:lnTo>
                  <a:pt x="239750" y="791260"/>
                </a:lnTo>
                <a:lnTo>
                  <a:pt x="263512" y="759612"/>
                </a:lnTo>
                <a:lnTo>
                  <a:pt x="266433" y="708736"/>
                </a:lnTo>
                <a:lnTo>
                  <a:pt x="133045" y="708685"/>
                </a:lnTo>
                <a:lnTo>
                  <a:pt x="121996" y="705523"/>
                </a:lnTo>
                <a:lnTo>
                  <a:pt x="112966" y="696696"/>
                </a:lnTo>
                <a:lnTo>
                  <a:pt x="106908" y="683412"/>
                </a:lnTo>
                <a:lnTo>
                  <a:pt x="104609" y="666813"/>
                </a:lnTo>
                <a:lnTo>
                  <a:pt x="106730" y="649935"/>
                </a:lnTo>
                <a:lnTo>
                  <a:pt x="112560" y="636409"/>
                </a:lnTo>
                <a:lnTo>
                  <a:pt x="121348" y="627303"/>
                </a:lnTo>
                <a:lnTo>
                  <a:pt x="132321" y="623697"/>
                </a:lnTo>
                <a:lnTo>
                  <a:pt x="266458" y="623697"/>
                </a:lnTo>
                <a:lnTo>
                  <a:pt x="266585" y="283489"/>
                </a:lnTo>
                <a:lnTo>
                  <a:pt x="37884" y="283489"/>
                </a:lnTo>
                <a:lnTo>
                  <a:pt x="37884" y="198450"/>
                </a:lnTo>
                <a:lnTo>
                  <a:pt x="266611" y="198450"/>
                </a:lnTo>
                <a:lnTo>
                  <a:pt x="266636" y="141744"/>
                </a:lnTo>
                <a:lnTo>
                  <a:pt x="37884" y="141744"/>
                </a:lnTo>
                <a:lnTo>
                  <a:pt x="37884" y="56692"/>
                </a:lnTo>
                <a:lnTo>
                  <a:pt x="266661" y="56692"/>
                </a:lnTo>
                <a:lnTo>
                  <a:pt x="264972" y="40017"/>
                </a:lnTo>
                <a:lnTo>
                  <a:pt x="260235" y="25285"/>
                </a:lnTo>
                <a:lnTo>
                  <a:pt x="252971" y="13258"/>
                </a:lnTo>
                <a:lnTo>
                  <a:pt x="243687" y="4699"/>
                </a:lnTo>
                <a:lnTo>
                  <a:pt x="232905" y="368"/>
                </a:lnTo>
                <a:lnTo>
                  <a:pt x="228536" y="0"/>
                </a:lnTo>
                <a:close/>
              </a:path>
            </a:pathLst>
          </a:custGeom>
          <a:solidFill>
            <a:srgbClr val="000000"/>
          </a:solidFill>
        </p:spPr>
        <p:txBody>
          <a:bodyPr wrap="square" lIns="0" tIns="0" rIns="0" bIns="0" rtlCol="0"/>
          <a:lstStyle/>
          <a:p>
            <a:endParaRPr/>
          </a:p>
        </p:txBody>
      </p:sp>
      <p:sp>
        <p:nvSpPr>
          <p:cNvPr id="16" name="object 16"/>
          <p:cNvSpPr/>
          <p:nvPr/>
        </p:nvSpPr>
        <p:spPr>
          <a:xfrm>
            <a:off x="9119345" y="5837304"/>
            <a:ext cx="134620" cy="85090"/>
          </a:xfrm>
          <a:custGeom>
            <a:avLst/>
            <a:gdLst/>
            <a:ahLst/>
            <a:cxnLst/>
            <a:rect l="l" t="t" r="r" b="b"/>
            <a:pathLst>
              <a:path w="134620" h="85089">
                <a:moveTo>
                  <a:pt x="134137" y="0"/>
                </a:moveTo>
                <a:lnTo>
                  <a:pt x="0" y="0"/>
                </a:lnTo>
                <a:lnTo>
                  <a:pt x="11620" y="3136"/>
                </a:lnTo>
                <a:lnTo>
                  <a:pt x="20866" y="11798"/>
                </a:lnTo>
                <a:lnTo>
                  <a:pt x="27038" y="24853"/>
                </a:lnTo>
                <a:lnTo>
                  <a:pt x="29476" y="41186"/>
                </a:lnTo>
                <a:lnTo>
                  <a:pt x="27419" y="58292"/>
                </a:lnTo>
                <a:lnTo>
                  <a:pt x="21704" y="71945"/>
                </a:lnTo>
                <a:lnTo>
                  <a:pt x="13093" y="81165"/>
                </a:lnTo>
                <a:lnTo>
                  <a:pt x="2311" y="84988"/>
                </a:lnTo>
                <a:lnTo>
                  <a:pt x="889" y="85026"/>
                </a:lnTo>
                <a:lnTo>
                  <a:pt x="134112" y="85026"/>
                </a:lnTo>
                <a:lnTo>
                  <a:pt x="134137" y="0"/>
                </a:lnTo>
                <a:close/>
              </a:path>
            </a:pathLst>
          </a:custGeom>
          <a:solidFill>
            <a:srgbClr val="000000"/>
          </a:solidFill>
        </p:spPr>
        <p:txBody>
          <a:bodyPr wrap="square" lIns="0" tIns="0" rIns="0" bIns="0" rtlCol="0"/>
          <a:lstStyle/>
          <a:p>
            <a:endParaRPr/>
          </a:p>
        </p:txBody>
      </p:sp>
      <p:sp>
        <p:nvSpPr>
          <p:cNvPr id="17" name="object 17"/>
          <p:cNvSpPr/>
          <p:nvPr/>
        </p:nvSpPr>
        <p:spPr>
          <a:xfrm>
            <a:off x="9234600" y="5412047"/>
            <a:ext cx="0" cy="85090"/>
          </a:xfrm>
          <a:custGeom>
            <a:avLst/>
            <a:gdLst/>
            <a:ahLst/>
            <a:cxnLst/>
            <a:rect l="l" t="t" r="r" b="b"/>
            <a:pathLst>
              <a:path h="85089">
                <a:moveTo>
                  <a:pt x="0" y="0"/>
                </a:moveTo>
                <a:lnTo>
                  <a:pt x="0" y="85051"/>
                </a:lnTo>
              </a:path>
            </a:pathLst>
          </a:custGeom>
          <a:ln w="39344">
            <a:solidFill>
              <a:srgbClr val="000000"/>
            </a:solidFill>
          </a:ln>
        </p:spPr>
        <p:txBody>
          <a:bodyPr wrap="square" lIns="0" tIns="0" rIns="0" bIns="0" rtlCol="0"/>
          <a:lstStyle/>
          <a:p>
            <a:endParaRPr/>
          </a:p>
        </p:txBody>
      </p:sp>
      <p:sp>
        <p:nvSpPr>
          <p:cNvPr id="18" name="object 18"/>
          <p:cNvSpPr/>
          <p:nvPr/>
        </p:nvSpPr>
        <p:spPr>
          <a:xfrm>
            <a:off x="9234627" y="5270301"/>
            <a:ext cx="0" cy="85090"/>
          </a:xfrm>
          <a:custGeom>
            <a:avLst/>
            <a:gdLst/>
            <a:ahLst/>
            <a:cxnLst/>
            <a:rect l="l" t="t" r="r" b="b"/>
            <a:pathLst>
              <a:path h="85089">
                <a:moveTo>
                  <a:pt x="0" y="0"/>
                </a:moveTo>
                <a:lnTo>
                  <a:pt x="0" y="85051"/>
                </a:lnTo>
              </a:path>
            </a:pathLst>
          </a:custGeom>
          <a:ln w="39395">
            <a:solidFill>
              <a:srgbClr val="000000"/>
            </a:solidFill>
          </a:ln>
        </p:spPr>
        <p:txBody>
          <a:bodyPr wrap="square" lIns="0" tIns="0" rIns="0" bIns="0" rtlCol="0"/>
          <a:lstStyle/>
          <a:p>
            <a:endParaRPr/>
          </a:p>
        </p:txBody>
      </p:sp>
      <p:sp>
        <p:nvSpPr>
          <p:cNvPr id="19" name="object 19"/>
          <p:cNvSpPr/>
          <p:nvPr/>
        </p:nvSpPr>
        <p:spPr>
          <a:xfrm>
            <a:off x="1630674" y="3268979"/>
            <a:ext cx="95250" cy="71120"/>
          </a:xfrm>
          <a:custGeom>
            <a:avLst/>
            <a:gdLst/>
            <a:ahLst/>
            <a:cxnLst/>
            <a:rect l="l" t="t" r="r" b="b"/>
            <a:pathLst>
              <a:path w="95250" h="71120">
                <a:moveTo>
                  <a:pt x="47002" y="0"/>
                </a:moveTo>
                <a:lnTo>
                  <a:pt x="8750" y="15963"/>
                </a:lnTo>
                <a:lnTo>
                  <a:pt x="0" y="41440"/>
                </a:lnTo>
                <a:lnTo>
                  <a:pt x="4152" y="51282"/>
                </a:lnTo>
                <a:lnTo>
                  <a:pt x="12255" y="59651"/>
                </a:lnTo>
                <a:lnTo>
                  <a:pt x="24168" y="66078"/>
                </a:lnTo>
                <a:lnTo>
                  <a:pt x="39687" y="70040"/>
                </a:lnTo>
                <a:lnTo>
                  <a:pt x="58648" y="71094"/>
                </a:lnTo>
                <a:lnTo>
                  <a:pt x="73050" y="66357"/>
                </a:lnTo>
                <a:lnTo>
                  <a:pt x="84505" y="58470"/>
                </a:lnTo>
                <a:lnTo>
                  <a:pt x="92074" y="48133"/>
                </a:lnTo>
                <a:lnTo>
                  <a:pt x="94792" y="36080"/>
                </a:lnTo>
                <a:lnTo>
                  <a:pt x="93370" y="27279"/>
                </a:lnTo>
                <a:lnTo>
                  <a:pt x="87096" y="16408"/>
                </a:lnTo>
                <a:lnTo>
                  <a:pt x="76657" y="7759"/>
                </a:lnTo>
                <a:lnTo>
                  <a:pt x="62979" y="2057"/>
                </a:lnTo>
                <a:lnTo>
                  <a:pt x="47002" y="0"/>
                </a:lnTo>
                <a:close/>
              </a:path>
            </a:pathLst>
          </a:custGeom>
          <a:solidFill>
            <a:srgbClr val="000000"/>
          </a:solidFill>
        </p:spPr>
        <p:txBody>
          <a:bodyPr wrap="square" lIns="0" tIns="0" rIns="0" bIns="0" rtlCol="0"/>
          <a:lstStyle/>
          <a:p>
            <a:endParaRPr/>
          </a:p>
        </p:txBody>
      </p:sp>
      <p:sp>
        <p:nvSpPr>
          <p:cNvPr id="20" name="object 20"/>
          <p:cNvSpPr/>
          <p:nvPr/>
        </p:nvSpPr>
        <p:spPr>
          <a:xfrm>
            <a:off x="1058412" y="3268979"/>
            <a:ext cx="95250" cy="71120"/>
          </a:xfrm>
          <a:custGeom>
            <a:avLst/>
            <a:gdLst/>
            <a:ahLst/>
            <a:cxnLst/>
            <a:rect l="l" t="t" r="r" b="b"/>
            <a:pathLst>
              <a:path w="95250" h="71120">
                <a:moveTo>
                  <a:pt x="47002" y="0"/>
                </a:moveTo>
                <a:lnTo>
                  <a:pt x="8750" y="15963"/>
                </a:lnTo>
                <a:lnTo>
                  <a:pt x="0" y="41440"/>
                </a:lnTo>
                <a:lnTo>
                  <a:pt x="4152" y="51282"/>
                </a:lnTo>
                <a:lnTo>
                  <a:pt x="12255" y="59651"/>
                </a:lnTo>
                <a:lnTo>
                  <a:pt x="24168" y="66078"/>
                </a:lnTo>
                <a:lnTo>
                  <a:pt x="39687" y="70040"/>
                </a:lnTo>
                <a:lnTo>
                  <a:pt x="58648" y="71094"/>
                </a:lnTo>
                <a:lnTo>
                  <a:pt x="73050" y="66357"/>
                </a:lnTo>
                <a:lnTo>
                  <a:pt x="84505" y="58470"/>
                </a:lnTo>
                <a:lnTo>
                  <a:pt x="92074" y="48133"/>
                </a:lnTo>
                <a:lnTo>
                  <a:pt x="94792" y="36080"/>
                </a:lnTo>
                <a:lnTo>
                  <a:pt x="93370" y="27279"/>
                </a:lnTo>
                <a:lnTo>
                  <a:pt x="87096" y="16408"/>
                </a:lnTo>
                <a:lnTo>
                  <a:pt x="76657" y="7759"/>
                </a:lnTo>
                <a:lnTo>
                  <a:pt x="62979" y="2057"/>
                </a:lnTo>
                <a:lnTo>
                  <a:pt x="47002" y="0"/>
                </a:lnTo>
                <a:close/>
              </a:path>
            </a:pathLst>
          </a:custGeom>
          <a:solidFill>
            <a:srgbClr val="000000"/>
          </a:solidFill>
        </p:spPr>
        <p:txBody>
          <a:bodyPr wrap="square" lIns="0" tIns="0" rIns="0" bIns="0" rtlCol="0"/>
          <a:lstStyle/>
          <a:p>
            <a:endParaRPr/>
          </a:p>
        </p:txBody>
      </p:sp>
      <p:sp>
        <p:nvSpPr>
          <p:cNvPr id="21" name="object 21"/>
          <p:cNvSpPr/>
          <p:nvPr/>
        </p:nvSpPr>
        <p:spPr>
          <a:xfrm>
            <a:off x="1440174" y="3268979"/>
            <a:ext cx="95250" cy="71120"/>
          </a:xfrm>
          <a:custGeom>
            <a:avLst/>
            <a:gdLst/>
            <a:ahLst/>
            <a:cxnLst/>
            <a:rect l="l" t="t" r="r" b="b"/>
            <a:pathLst>
              <a:path w="95250" h="71120">
                <a:moveTo>
                  <a:pt x="47002" y="0"/>
                </a:moveTo>
                <a:lnTo>
                  <a:pt x="8750" y="15963"/>
                </a:lnTo>
                <a:lnTo>
                  <a:pt x="0" y="41440"/>
                </a:lnTo>
                <a:lnTo>
                  <a:pt x="4152" y="51282"/>
                </a:lnTo>
                <a:lnTo>
                  <a:pt x="12255" y="59651"/>
                </a:lnTo>
                <a:lnTo>
                  <a:pt x="24168" y="66078"/>
                </a:lnTo>
                <a:lnTo>
                  <a:pt x="39687" y="70040"/>
                </a:lnTo>
                <a:lnTo>
                  <a:pt x="58648" y="71094"/>
                </a:lnTo>
                <a:lnTo>
                  <a:pt x="73050" y="66357"/>
                </a:lnTo>
                <a:lnTo>
                  <a:pt x="84505" y="58470"/>
                </a:lnTo>
                <a:lnTo>
                  <a:pt x="92074" y="48133"/>
                </a:lnTo>
                <a:lnTo>
                  <a:pt x="94792" y="36080"/>
                </a:lnTo>
                <a:lnTo>
                  <a:pt x="93370" y="27279"/>
                </a:lnTo>
                <a:lnTo>
                  <a:pt x="87096" y="16408"/>
                </a:lnTo>
                <a:lnTo>
                  <a:pt x="76657" y="7759"/>
                </a:lnTo>
                <a:lnTo>
                  <a:pt x="62979" y="2057"/>
                </a:lnTo>
                <a:lnTo>
                  <a:pt x="47002" y="0"/>
                </a:lnTo>
                <a:close/>
              </a:path>
            </a:pathLst>
          </a:custGeom>
          <a:solidFill>
            <a:srgbClr val="000000"/>
          </a:solidFill>
        </p:spPr>
        <p:txBody>
          <a:bodyPr wrap="square" lIns="0" tIns="0" rIns="0" bIns="0" rtlCol="0"/>
          <a:lstStyle/>
          <a:p>
            <a:endParaRPr/>
          </a:p>
        </p:txBody>
      </p:sp>
      <p:sp>
        <p:nvSpPr>
          <p:cNvPr id="22" name="object 22"/>
          <p:cNvSpPr/>
          <p:nvPr/>
        </p:nvSpPr>
        <p:spPr>
          <a:xfrm>
            <a:off x="1249674" y="3268979"/>
            <a:ext cx="95250" cy="71120"/>
          </a:xfrm>
          <a:custGeom>
            <a:avLst/>
            <a:gdLst/>
            <a:ahLst/>
            <a:cxnLst/>
            <a:rect l="l" t="t" r="r" b="b"/>
            <a:pathLst>
              <a:path w="95250" h="71120">
                <a:moveTo>
                  <a:pt x="47002" y="0"/>
                </a:moveTo>
                <a:lnTo>
                  <a:pt x="8750" y="15963"/>
                </a:lnTo>
                <a:lnTo>
                  <a:pt x="0" y="41440"/>
                </a:lnTo>
                <a:lnTo>
                  <a:pt x="4152" y="51282"/>
                </a:lnTo>
                <a:lnTo>
                  <a:pt x="12255" y="59651"/>
                </a:lnTo>
                <a:lnTo>
                  <a:pt x="24168" y="66078"/>
                </a:lnTo>
                <a:lnTo>
                  <a:pt x="39687" y="70040"/>
                </a:lnTo>
                <a:lnTo>
                  <a:pt x="58648" y="71094"/>
                </a:lnTo>
                <a:lnTo>
                  <a:pt x="73050" y="66357"/>
                </a:lnTo>
                <a:lnTo>
                  <a:pt x="84505" y="58470"/>
                </a:lnTo>
                <a:lnTo>
                  <a:pt x="92074" y="48133"/>
                </a:lnTo>
                <a:lnTo>
                  <a:pt x="94792" y="36080"/>
                </a:lnTo>
                <a:lnTo>
                  <a:pt x="93370" y="27279"/>
                </a:lnTo>
                <a:lnTo>
                  <a:pt x="87096" y="16408"/>
                </a:lnTo>
                <a:lnTo>
                  <a:pt x="76657" y="7759"/>
                </a:lnTo>
                <a:lnTo>
                  <a:pt x="62979" y="2057"/>
                </a:lnTo>
                <a:lnTo>
                  <a:pt x="47002" y="0"/>
                </a:lnTo>
                <a:close/>
              </a:path>
            </a:pathLst>
          </a:custGeom>
          <a:solidFill>
            <a:srgbClr val="000000"/>
          </a:solidFill>
        </p:spPr>
        <p:txBody>
          <a:bodyPr wrap="square" lIns="0" tIns="0" rIns="0" bIns="0" rtlCol="0"/>
          <a:lstStyle/>
          <a:p>
            <a:endParaRPr/>
          </a:p>
        </p:txBody>
      </p:sp>
      <p:sp>
        <p:nvSpPr>
          <p:cNvPr id="23" name="object 23"/>
          <p:cNvSpPr/>
          <p:nvPr/>
        </p:nvSpPr>
        <p:spPr>
          <a:xfrm>
            <a:off x="1076979" y="3550792"/>
            <a:ext cx="0" cy="123189"/>
          </a:xfrm>
          <a:custGeom>
            <a:avLst/>
            <a:gdLst/>
            <a:ahLst/>
            <a:cxnLst/>
            <a:rect l="l" t="t" r="r" b="b"/>
            <a:pathLst>
              <a:path h="123189">
                <a:moveTo>
                  <a:pt x="0" y="0"/>
                </a:moveTo>
                <a:lnTo>
                  <a:pt x="0" y="123012"/>
                </a:lnTo>
              </a:path>
            </a:pathLst>
          </a:custGeom>
          <a:ln w="39408">
            <a:solidFill>
              <a:srgbClr val="000000"/>
            </a:solidFill>
          </a:ln>
        </p:spPr>
        <p:txBody>
          <a:bodyPr wrap="square" lIns="0" tIns="0" rIns="0" bIns="0" rtlCol="0"/>
          <a:lstStyle/>
          <a:p>
            <a:endParaRPr/>
          </a:p>
        </p:txBody>
      </p:sp>
      <p:sp>
        <p:nvSpPr>
          <p:cNvPr id="24" name="object 24"/>
          <p:cNvSpPr/>
          <p:nvPr/>
        </p:nvSpPr>
        <p:spPr>
          <a:xfrm>
            <a:off x="1134179" y="3550792"/>
            <a:ext cx="0" cy="123189"/>
          </a:xfrm>
          <a:custGeom>
            <a:avLst/>
            <a:gdLst/>
            <a:ahLst/>
            <a:cxnLst/>
            <a:rect l="l" t="t" r="r" b="b"/>
            <a:pathLst>
              <a:path h="123189">
                <a:moveTo>
                  <a:pt x="0" y="0"/>
                </a:moveTo>
                <a:lnTo>
                  <a:pt x="0" y="123012"/>
                </a:lnTo>
              </a:path>
            </a:pathLst>
          </a:custGeom>
          <a:ln w="39408">
            <a:solidFill>
              <a:srgbClr val="000000"/>
            </a:solidFill>
          </a:ln>
        </p:spPr>
        <p:txBody>
          <a:bodyPr wrap="square" lIns="0" tIns="0" rIns="0" bIns="0" rtlCol="0"/>
          <a:lstStyle/>
          <a:p>
            <a:endParaRPr/>
          </a:p>
        </p:txBody>
      </p:sp>
      <p:sp>
        <p:nvSpPr>
          <p:cNvPr id="25" name="object 25"/>
          <p:cNvSpPr/>
          <p:nvPr/>
        </p:nvSpPr>
        <p:spPr>
          <a:xfrm>
            <a:off x="1267663" y="3507171"/>
            <a:ext cx="0" cy="166370"/>
          </a:xfrm>
          <a:custGeom>
            <a:avLst/>
            <a:gdLst/>
            <a:ahLst/>
            <a:cxnLst/>
            <a:rect l="l" t="t" r="r" b="b"/>
            <a:pathLst>
              <a:path h="166370">
                <a:moveTo>
                  <a:pt x="0" y="0"/>
                </a:moveTo>
                <a:lnTo>
                  <a:pt x="0" y="166369"/>
                </a:lnTo>
              </a:path>
            </a:pathLst>
          </a:custGeom>
          <a:ln w="39408">
            <a:solidFill>
              <a:srgbClr val="000000"/>
            </a:solidFill>
          </a:ln>
        </p:spPr>
        <p:txBody>
          <a:bodyPr wrap="square" lIns="0" tIns="0" rIns="0" bIns="0" rtlCol="0"/>
          <a:lstStyle/>
          <a:p>
            <a:endParaRPr/>
          </a:p>
        </p:txBody>
      </p:sp>
      <p:sp>
        <p:nvSpPr>
          <p:cNvPr id="26" name="object 26"/>
          <p:cNvSpPr/>
          <p:nvPr/>
        </p:nvSpPr>
        <p:spPr>
          <a:xfrm>
            <a:off x="1248594" y="3391601"/>
            <a:ext cx="95885" cy="115570"/>
          </a:xfrm>
          <a:custGeom>
            <a:avLst/>
            <a:gdLst/>
            <a:ahLst/>
            <a:cxnLst/>
            <a:rect l="l" t="t" r="r" b="b"/>
            <a:pathLst>
              <a:path w="95884" h="115570">
                <a:moveTo>
                  <a:pt x="0" y="115570"/>
                </a:moveTo>
                <a:lnTo>
                  <a:pt x="95338" y="115570"/>
                </a:lnTo>
                <a:lnTo>
                  <a:pt x="95338" y="0"/>
                </a:lnTo>
                <a:lnTo>
                  <a:pt x="0" y="0"/>
                </a:lnTo>
                <a:lnTo>
                  <a:pt x="0" y="115570"/>
                </a:lnTo>
                <a:close/>
              </a:path>
            </a:pathLst>
          </a:custGeom>
          <a:solidFill>
            <a:srgbClr val="000000"/>
          </a:solidFill>
        </p:spPr>
        <p:txBody>
          <a:bodyPr wrap="square" lIns="0" tIns="0" rIns="0" bIns="0" rtlCol="0"/>
          <a:lstStyle/>
          <a:p>
            <a:endParaRPr/>
          </a:p>
        </p:txBody>
      </p:sp>
      <p:sp>
        <p:nvSpPr>
          <p:cNvPr id="27" name="object 27"/>
          <p:cNvSpPr/>
          <p:nvPr/>
        </p:nvSpPr>
        <p:spPr>
          <a:xfrm>
            <a:off x="1324857" y="3507384"/>
            <a:ext cx="0" cy="167005"/>
          </a:xfrm>
          <a:custGeom>
            <a:avLst/>
            <a:gdLst/>
            <a:ahLst/>
            <a:cxnLst/>
            <a:rect l="l" t="t" r="r" b="b"/>
            <a:pathLst>
              <a:path h="167004">
                <a:moveTo>
                  <a:pt x="0" y="0"/>
                </a:moveTo>
                <a:lnTo>
                  <a:pt x="0" y="166433"/>
                </a:lnTo>
              </a:path>
            </a:pathLst>
          </a:custGeom>
          <a:ln w="39408">
            <a:solidFill>
              <a:srgbClr val="000000"/>
            </a:solidFill>
          </a:ln>
        </p:spPr>
        <p:txBody>
          <a:bodyPr wrap="square" lIns="0" tIns="0" rIns="0" bIns="0" rtlCol="0"/>
          <a:lstStyle/>
          <a:p>
            <a:endParaRPr/>
          </a:p>
        </p:txBody>
      </p:sp>
      <p:sp>
        <p:nvSpPr>
          <p:cNvPr id="28" name="object 28"/>
          <p:cNvSpPr/>
          <p:nvPr/>
        </p:nvSpPr>
        <p:spPr>
          <a:xfrm>
            <a:off x="1458347" y="3550792"/>
            <a:ext cx="0" cy="123189"/>
          </a:xfrm>
          <a:custGeom>
            <a:avLst/>
            <a:gdLst/>
            <a:ahLst/>
            <a:cxnLst/>
            <a:rect l="l" t="t" r="r" b="b"/>
            <a:pathLst>
              <a:path h="123189">
                <a:moveTo>
                  <a:pt x="0" y="0"/>
                </a:moveTo>
                <a:lnTo>
                  <a:pt x="0" y="123012"/>
                </a:lnTo>
              </a:path>
            </a:pathLst>
          </a:custGeom>
          <a:ln w="39408">
            <a:solidFill>
              <a:srgbClr val="000000"/>
            </a:solidFill>
          </a:ln>
        </p:spPr>
        <p:txBody>
          <a:bodyPr wrap="square" lIns="0" tIns="0" rIns="0" bIns="0" rtlCol="0"/>
          <a:lstStyle/>
          <a:p>
            <a:endParaRPr/>
          </a:p>
        </p:txBody>
      </p:sp>
      <p:sp>
        <p:nvSpPr>
          <p:cNvPr id="29" name="object 29"/>
          <p:cNvSpPr/>
          <p:nvPr/>
        </p:nvSpPr>
        <p:spPr>
          <a:xfrm>
            <a:off x="1515548" y="3550792"/>
            <a:ext cx="0" cy="123189"/>
          </a:xfrm>
          <a:custGeom>
            <a:avLst/>
            <a:gdLst/>
            <a:ahLst/>
            <a:cxnLst/>
            <a:rect l="l" t="t" r="r" b="b"/>
            <a:pathLst>
              <a:path h="123189">
                <a:moveTo>
                  <a:pt x="0" y="0"/>
                </a:moveTo>
                <a:lnTo>
                  <a:pt x="0" y="123012"/>
                </a:lnTo>
              </a:path>
            </a:pathLst>
          </a:custGeom>
          <a:ln w="39408">
            <a:solidFill>
              <a:srgbClr val="000000"/>
            </a:solidFill>
          </a:ln>
        </p:spPr>
        <p:txBody>
          <a:bodyPr wrap="square" lIns="0" tIns="0" rIns="0" bIns="0" rtlCol="0"/>
          <a:lstStyle/>
          <a:p>
            <a:endParaRPr/>
          </a:p>
        </p:txBody>
      </p:sp>
      <p:sp>
        <p:nvSpPr>
          <p:cNvPr id="30" name="object 30"/>
          <p:cNvSpPr/>
          <p:nvPr/>
        </p:nvSpPr>
        <p:spPr>
          <a:xfrm>
            <a:off x="1649028" y="3507171"/>
            <a:ext cx="0" cy="166370"/>
          </a:xfrm>
          <a:custGeom>
            <a:avLst/>
            <a:gdLst/>
            <a:ahLst/>
            <a:cxnLst/>
            <a:rect l="l" t="t" r="r" b="b"/>
            <a:pathLst>
              <a:path h="166370">
                <a:moveTo>
                  <a:pt x="0" y="0"/>
                </a:moveTo>
                <a:lnTo>
                  <a:pt x="0" y="166369"/>
                </a:lnTo>
              </a:path>
            </a:pathLst>
          </a:custGeom>
          <a:ln w="39408">
            <a:solidFill>
              <a:srgbClr val="000000"/>
            </a:solidFill>
          </a:ln>
        </p:spPr>
        <p:txBody>
          <a:bodyPr wrap="square" lIns="0" tIns="0" rIns="0" bIns="0" rtlCol="0"/>
          <a:lstStyle/>
          <a:p>
            <a:endParaRPr/>
          </a:p>
        </p:txBody>
      </p:sp>
      <p:sp>
        <p:nvSpPr>
          <p:cNvPr id="31" name="object 31"/>
          <p:cNvSpPr/>
          <p:nvPr/>
        </p:nvSpPr>
        <p:spPr>
          <a:xfrm>
            <a:off x="1629960" y="3391601"/>
            <a:ext cx="95885" cy="115570"/>
          </a:xfrm>
          <a:custGeom>
            <a:avLst/>
            <a:gdLst/>
            <a:ahLst/>
            <a:cxnLst/>
            <a:rect l="l" t="t" r="r" b="b"/>
            <a:pathLst>
              <a:path w="95885" h="115570">
                <a:moveTo>
                  <a:pt x="0" y="115570"/>
                </a:moveTo>
                <a:lnTo>
                  <a:pt x="95338" y="115570"/>
                </a:lnTo>
                <a:lnTo>
                  <a:pt x="95338" y="0"/>
                </a:lnTo>
                <a:lnTo>
                  <a:pt x="0" y="0"/>
                </a:lnTo>
                <a:lnTo>
                  <a:pt x="0" y="115570"/>
                </a:lnTo>
                <a:close/>
              </a:path>
            </a:pathLst>
          </a:custGeom>
          <a:solidFill>
            <a:srgbClr val="000000"/>
          </a:solidFill>
        </p:spPr>
        <p:txBody>
          <a:bodyPr wrap="square" lIns="0" tIns="0" rIns="0" bIns="0" rtlCol="0"/>
          <a:lstStyle/>
          <a:p>
            <a:endParaRPr/>
          </a:p>
        </p:txBody>
      </p:sp>
      <p:sp>
        <p:nvSpPr>
          <p:cNvPr id="32" name="object 32"/>
          <p:cNvSpPr/>
          <p:nvPr/>
        </p:nvSpPr>
        <p:spPr>
          <a:xfrm>
            <a:off x="1706225" y="3507384"/>
            <a:ext cx="0" cy="167005"/>
          </a:xfrm>
          <a:custGeom>
            <a:avLst/>
            <a:gdLst/>
            <a:ahLst/>
            <a:cxnLst/>
            <a:rect l="l" t="t" r="r" b="b"/>
            <a:pathLst>
              <a:path h="167004">
                <a:moveTo>
                  <a:pt x="0" y="0"/>
                </a:moveTo>
                <a:lnTo>
                  <a:pt x="0" y="166433"/>
                </a:lnTo>
              </a:path>
            </a:pathLst>
          </a:custGeom>
          <a:ln w="39408">
            <a:solidFill>
              <a:srgbClr val="000000"/>
            </a:solidFill>
          </a:ln>
        </p:spPr>
        <p:txBody>
          <a:bodyPr wrap="square" lIns="0" tIns="0" rIns="0" bIns="0" rtlCol="0"/>
          <a:lstStyle/>
          <a:p>
            <a:endParaRPr/>
          </a:p>
        </p:txBody>
      </p:sp>
      <p:sp>
        <p:nvSpPr>
          <p:cNvPr id="33" name="object 33"/>
          <p:cNvSpPr/>
          <p:nvPr/>
        </p:nvSpPr>
        <p:spPr>
          <a:xfrm>
            <a:off x="1029310" y="3391601"/>
            <a:ext cx="153035" cy="159385"/>
          </a:xfrm>
          <a:custGeom>
            <a:avLst/>
            <a:gdLst/>
            <a:ahLst/>
            <a:cxnLst/>
            <a:rect l="l" t="t" r="r" b="b"/>
            <a:pathLst>
              <a:path w="153034" h="159385">
                <a:moveTo>
                  <a:pt x="123939" y="0"/>
                </a:moveTo>
                <a:lnTo>
                  <a:pt x="28600" y="0"/>
                </a:lnTo>
                <a:lnTo>
                  <a:pt x="28409" y="52095"/>
                </a:lnTo>
                <a:lnTo>
                  <a:pt x="0" y="159194"/>
                </a:lnTo>
                <a:lnTo>
                  <a:pt x="152539" y="159194"/>
                </a:lnTo>
                <a:lnTo>
                  <a:pt x="124129" y="52095"/>
                </a:lnTo>
                <a:lnTo>
                  <a:pt x="123939" y="0"/>
                </a:lnTo>
                <a:close/>
              </a:path>
            </a:pathLst>
          </a:custGeom>
          <a:solidFill>
            <a:srgbClr val="000000"/>
          </a:solidFill>
        </p:spPr>
        <p:txBody>
          <a:bodyPr wrap="square" lIns="0" tIns="0" rIns="0" bIns="0" rtlCol="0"/>
          <a:lstStyle/>
          <a:p>
            <a:endParaRPr/>
          </a:p>
        </p:txBody>
      </p:sp>
      <p:sp>
        <p:nvSpPr>
          <p:cNvPr id="34" name="object 34"/>
          <p:cNvSpPr/>
          <p:nvPr/>
        </p:nvSpPr>
        <p:spPr>
          <a:xfrm>
            <a:off x="1410676" y="3391601"/>
            <a:ext cx="153035" cy="159385"/>
          </a:xfrm>
          <a:custGeom>
            <a:avLst/>
            <a:gdLst/>
            <a:ahLst/>
            <a:cxnLst/>
            <a:rect l="l" t="t" r="r" b="b"/>
            <a:pathLst>
              <a:path w="153034" h="159385">
                <a:moveTo>
                  <a:pt x="123939" y="0"/>
                </a:moveTo>
                <a:lnTo>
                  <a:pt x="28600" y="0"/>
                </a:lnTo>
                <a:lnTo>
                  <a:pt x="28600" y="52095"/>
                </a:lnTo>
                <a:lnTo>
                  <a:pt x="0" y="159194"/>
                </a:lnTo>
                <a:lnTo>
                  <a:pt x="152539" y="159194"/>
                </a:lnTo>
                <a:lnTo>
                  <a:pt x="124320" y="52095"/>
                </a:lnTo>
                <a:lnTo>
                  <a:pt x="123939" y="0"/>
                </a:lnTo>
                <a:close/>
              </a:path>
            </a:pathLst>
          </a:custGeom>
          <a:solidFill>
            <a:srgbClr val="000000"/>
          </a:solidFill>
        </p:spPr>
        <p:txBody>
          <a:bodyPr wrap="square" lIns="0" tIns="0" rIns="0" bIns="0" rtlCol="0"/>
          <a:lstStyle/>
          <a:p>
            <a:endParaRPr/>
          </a:p>
        </p:txBody>
      </p:sp>
      <p:sp>
        <p:nvSpPr>
          <p:cNvPr id="35" name="object 35"/>
          <p:cNvSpPr/>
          <p:nvPr/>
        </p:nvSpPr>
        <p:spPr>
          <a:xfrm>
            <a:off x="1153250" y="3391601"/>
            <a:ext cx="86995" cy="108585"/>
          </a:xfrm>
          <a:custGeom>
            <a:avLst/>
            <a:gdLst/>
            <a:ahLst/>
            <a:cxnLst/>
            <a:rect l="l" t="t" r="r" b="b"/>
            <a:pathLst>
              <a:path w="86994" h="108585">
                <a:moveTo>
                  <a:pt x="39763" y="0"/>
                </a:moveTo>
                <a:lnTo>
                  <a:pt x="0" y="0"/>
                </a:lnTo>
                <a:lnTo>
                  <a:pt x="30505" y="103479"/>
                </a:lnTo>
                <a:lnTo>
                  <a:pt x="38138" y="108546"/>
                </a:lnTo>
                <a:lnTo>
                  <a:pt x="55295" y="108546"/>
                </a:lnTo>
                <a:lnTo>
                  <a:pt x="62928" y="104203"/>
                </a:lnTo>
                <a:lnTo>
                  <a:pt x="65062" y="96240"/>
                </a:lnTo>
                <a:lnTo>
                  <a:pt x="86918" y="26771"/>
                </a:lnTo>
                <a:lnTo>
                  <a:pt x="47675" y="26771"/>
                </a:lnTo>
                <a:lnTo>
                  <a:pt x="39763" y="0"/>
                </a:lnTo>
                <a:close/>
              </a:path>
            </a:pathLst>
          </a:custGeom>
          <a:solidFill>
            <a:srgbClr val="000000"/>
          </a:solidFill>
        </p:spPr>
        <p:txBody>
          <a:bodyPr wrap="square" lIns="0" tIns="0" rIns="0" bIns="0" rtlCol="0"/>
          <a:lstStyle/>
          <a:p>
            <a:endParaRPr/>
          </a:p>
        </p:txBody>
      </p:sp>
      <p:sp>
        <p:nvSpPr>
          <p:cNvPr id="36" name="object 36"/>
          <p:cNvSpPr/>
          <p:nvPr/>
        </p:nvSpPr>
        <p:spPr>
          <a:xfrm>
            <a:off x="1343933" y="3391601"/>
            <a:ext cx="86995" cy="108585"/>
          </a:xfrm>
          <a:custGeom>
            <a:avLst/>
            <a:gdLst/>
            <a:ahLst/>
            <a:cxnLst/>
            <a:rect l="l" t="t" r="r" b="b"/>
            <a:pathLst>
              <a:path w="86994" h="108585">
                <a:moveTo>
                  <a:pt x="39687" y="0"/>
                </a:moveTo>
                <a:lnTo>
                  <a:pt x="0" y="0"/>
                </a:lnTo>
                <a:lnTo>
                  <a:pt x="30505" y="103479"/>
                </a:lnTo>
                <a:lnTo>
                  <a:pt x="38138" y="108546"/>
                </a:lnTo>
                <a:lnTo>
                  <a:pt x="56248" y="108546"/>
                </a:lnTo>
                <a:lnTo>
                  <a:pt x="63881" y="104203"/>
                </a:lnTo>
                <a:lnTo>
                  <a:pt x="66001" y="96240"/>
                </a:lnTo>
                <a:lnTo>
                  <a:pt x="86956" y="27495"/>
                </a:lnTo>
                <a:lnTo>
                  <a:pt x="47675" y="27495"/>
                </a:lnTo>
                <a:lnTo>
                  <a:pt x="39687" y="0"/>
                </a:lnTo>
                <a:close/>
              </a:path>
            </a:pathLst>
          </a:custGeom>
          <a:solidFill>
            <a:srgbClr val="000000"/>
          </a:solidFill>
        </p:spPr>
        <p:txBody>
          <a:bodyPr wrap="square" lIns="0" tIns="0" rIns="0" bIns="0" rtlCol="0"/>
          <a:lstStyle/>
          <a:p>
            <a:endParaRPr/>
          </a:p>
        </p:txBody>
      </p:sp>
      <p:sp>
        <p:nvSpPr>
          <p:cNvPr id="37" name="object 37"/>
          <p:cNvSpPr/>
          <p:nvPr/>
        </p:nvSpPr>
        <p:spPr>
          <a:xfrm>
            <a:off x="1534615" y="3391601"/>
            <a:ext cx="87630" cy="108585"/>
          </a:xfrm>
          <a:custGeom>
            <a:avLst/>
            <a:gdLst/>
            <a:ahLst/>
            <a:cxnLst/>
            <a:rect l="l" t="t" r="r" b="b"/>
            <a:pathLst>
              <a:path w="87630" h="108585">
                <a:moveTo>
                  <a:pt x="39687" y="0"/>
                </a:moveTo>
                <a:lnTo>
                  <a:pt x="0" y="0"/>
                </a:lnTo>
                <a:lnTo>
                  <a:pt x="30505" y="103479"/>
                </a:lnTo>
                <a:lnTo>
                  <a:pt x="38138" y="108546"/>
                </a:lnTo>
                <a:lnTo>
                  <a:pt x="56248" y="108546"/>
                </a:lnTo>
                <a:lnTo>
                  <a:pt x="63881" y="104203"/>
                </a:lnTo>
                <a:lnTo>
                  <a:pt x="66954" y="96240"/>
                </a:lnTo>
                <a:lnTo>
                  <a:pt x="87223" y="27495"/>
                </a:lnTo>
                <a:lnTo>
                  <a:pt x="47675" y="27495"/>
                </a:lnTo>
                <a:lnTo>
                  <a:pt x="39687" y="0"/>
                </a:lnTo>
                <a:close/>
              </a:path>
            </a:pathLst>
          </a:custGeom>
          <a:solidFill>
            <a:srgbClr val="000000"/>
          </a:solidFill>
        </p:spPr>
        <p:txBody>
          <a:bodyPr wrap="square" lIns="0" tIns="0" rIns="0" bIns="0" rtlCol="0"/>
          <a:lstStyle/>
          <a:p>
            <a:endParaRPr/>
          </a:p>
        </p:txBody>
      </p:sp>
      <p:sp>
        <p:nvSpPr>
          <p:cNvPr id="38" name="object 38"/>
          <p:cNvSpPr/>
          <p:nvPr/>
        </p:nvSpPr>
        <p:spPr>
          <a:xfrm>
            <a:off x="1725300" y="3391601"/>
            <a:ext cx="67945" cy="108585"/>
          </a:xfrm>
          <a:custGeom>
            <a:avLst/>
            <a:gdLst/>
            <a:ahLst/>
            <a:cxnLst/>
            <a:rect l="l" t="t" r="r" b="b"/>
            <a:pathLst>
              <a:path w="67944" h="108585">
                <a:moveTo>
                  <a:pt x="39662" y="0"/>
                </a:moveTo>
                <a:lnTo>
                  <a:pt x="0" y="0"/>
                </a:lnTo>
                <a:lnTo>
                  <a:pt x="30505" y="103479"/>
                </a:lnTo>
                <a:lnTo>
                  <a:pt x="38138" y="108546"/>
                </a:lnTo>
                <a:lnTo>
                  <a:pt x="52438" y="108546"/>
                </a:lnTo>
                <a:lnTo>
                  <a:pt x="62928" y="104927"/>
                </a:lnTo>
                <a:lnTo>
                  <a:pt x="67690" y="97688"/>
                </a:lnTo>
                <a:lnTo>
                  <a:pt x="65570" y="89725"/>
                </a:lnTo>
                <a:lnTo>
                  <a:pt x="39662" y="0"/>
                </a:lnTo>
                <a:close/>
              </a:path>
            </a:pathLst>
          </a:custGeom>
          <a:solidFill>
            <a:srgbClr val="000000"/>
          </a:solidFill>
        </p:spPr>
        <p:txBody>
          <a:bodyPr wrap="square" lIns="0" tIns="0" rIns="0" bIns="0" rtlCol="0"/>
          <a:lstStyle/>
          <a:p>
            <a:endParaRPr/>
          </a:p>
        </p:txBody>
      </p:sp>
      <p:sp>
        <p:nvSpPr>
          <p:cNvPr id="39" name="object 39"/>
          <p:cNvSpPr/>
          <p:nvPr/>
        </p:nvSpPr>
        <p:spPr>
          <a:xfrm>
            <a:off x="992129" y="3348228"/>
            <a:ext cx="201295" cy="151765"/>
          </a:xfrm>
          <a:custGeom>
            <a:avLst/>
            <a:gdLst/>
            <a:ahLst/>
            <a:cxnLst/>
            <a:rect l="l" t="t" r="r" b="b"/>
            <a:pathLst>
              <a:path w="201294" h="151764">
                <a:moveTo>
                  <a:pt x="116776" y="0"/>
                </a:moveTo>
                <a:lnTo>
                  <a:pt x="78371" y="4114"/>
                </a:lnTo>
                <a:lnTo>
                  <a:pt x="41986" y="17589"/>
                </a:lnTo>
                <a:lnTo>
                  <a:pt x="0" y="133108"/>
                </a:lnTo>
                <a:lnTo>
                  <a:pt x="1612" y="143751"/>
                </a:lnTo>
                <a:lnTo>
                  <a:pt x="12522" y="150698"/>
                </a:lnTo>
                <a:lnTo>
                  <a:pt x="16205" y="151193"/>
                </a:lnTo>
                <a:lnTo>
                  <a:pt x="26695" y="151193"/>
                </a:lnTo>
                <a:lnTo>
                  <a:pt x="34315" y="146850"/>
                </a:lnTo>
                <a:lnTo>
                  <a:pt x="37172" y="139611"/>
                </a:lnTo>
                <a:lnTo>
                  <a:pt x="65786" y="43370"/>
                </a:lnTo>
                <a:lnTo>
                  <a:pt x="200888" y="43370"/>
                </a:lnTo>
                <a:lnTo>
                  <a:pt x="167157" y="9474"/>
                </a:lnTo>
                <a:lnTo>
                  <a:pt x="128828" y="889"/>
                </a:lnTo>
                <a:lnTo>
                  <a:pt x="116776" y="0"/>
                </a:lnTo>
                <a:close/>
              </a:path>
            </a:pathLst>
          </a:custGeom>
          <a:solidFill>
            <a:srgbClr val="000000"/>
          </a:solidFill>
        </p:spPr>
        <p:txBody>
          <a:bodyPr wrap="square" lIns="0" tIns="0" rIns="0" bIns="0" rtlCol="0"/>
          <a:lstStyle/>
          <a:p>
            <a:endParaRPr/>
          </a:p>
        </p:txBody>
      </p:sp>
      <p:sp>
        <p:nvSpPr>
          <p:cNvPr id="40" name="object 40"/>
          <p:cNvSpPr/>
          <p:nvPr/>
        </p:nvSpPr>
        <p:spPr>
          <a:xfrm>
            <a:off x="1391605" y="3348228"/>
            <a:ext cx="182880" cy="71120"/>
          </a:xfrm>
          <a:custGeom>
            <a:avLst/>
            <a:gdLst/>
            <a:ahLst/>
            <a:cxnLst/>
            <a:rect l="l" t="t" r="r" b="b"/>
            <a:pathLst>
              <a:path w="182880" h="71120">
                <a:moveTo>
                  <a:pt x="98666" y="0"/>
                </a:moveTo>
                <a:lnTo>
                  <a:pt x="60261" y="4114"/>
                </a:lnTo>
                <a:lnTo>
                  <a:pt x="23876" y="17589"/>
                </a:lnTo>
                <a:lnTo>
                  <a:pt x="0" y="70142"/>
                </a:lnTo>
                <a:lnTo>
                  <a:pt x="0" y="70866"/>
                </a:lnTo>
                <a:lnTo>
                  <a:pt x="39293" y="70866"/>
                </a:lnTo>
                <a:lnTo>
                  <a:pt x="47663" y="43370"/>
                </a:lnTo>
                <a:lnTo>
                  <a:pt x="182702" y="43370"/>
                </a:lnTo>
                <a:lnTo>
                  <a:pt x="149047" y="9474"/>
                </a:lnTo>
                <a:lnTo>
                  <a:pt x="110718" y="889"/>
                </a:lnTo>
                <a:lnTo>
                  <a:pt x="98666" y="0"/>
                </a:lnTo>
                <a:close/>
              </a:path>
            </a:pathLst>
          </a:custGeom>
          <a:solidFill>
            <a:srgbClr val="000000"/>
          </a:solidFill>
        </p:spPr>
        <p:txBody>
          <a:bodyPr wrap="square" lIns="0" tIns="0" rIns="0" bIns="0" rtlCol="0"/>
          <a:lstStyle/>
          <a:p>
            <a:endParaRPr/>
          </a:p>
        </p:txBody>
      </p:sp>
      <p:sp>
        <p:nvSpPr>
          <p:cNvPr id="41" name="object 41"/>
          <p:cNvSpPr/>
          <p:nvPr/>
        </p:nvSpPr>
        <p:spPr>
          <a:xfrm>
            <a:off x="1582286" y="3348228"/>
            <a:ext cx="182880" cy="71120"/>
          </a:xfrm>
          <a:custGeom>
            <a:avLst/>
            <a:gdLst/>
            <a:ahLst/>
            <a:cxnLst/>
            <a:rect l="l" t="t" r="r" b="b"/>
            <a:pathLst>
              <a:path w="182880" h="71120">
                <a:moveTo>
                  <a:pt x="98666" y="0"/>
                </a:moveTo>
                <a:lnTo>
                  <a:pt x="60261" y="4114"/>
                </a:lnTo>
                <a:lnTo>
                  <a:pt x="23876" y="17589"/>
                </a:lnTo>
                <a:lnTo>
                  <a:pt x="0" y="70866"/>
                </a:lnTo>
                <a:lnTo>
                  <a:pt x="39560" y="70866"/>
                </a:lnTo>
                <a:lnTo>
                  <a:pt x="47675" y="43370"/>
                </a:lnTo>
                <a:lnTo>
                  <a:pt x="182676" y="43370"/>
                </a:lnTo>
                <a:lnTo>
                  <a:pt x="149047" y="9474"/>
                </a:lnTo>
                <a:lnTo>
                  <a:pt x="110718" y="889"/>
                </a:lnTo>
                <a:lnTo>
                  <a:pt x="98666" y="0"/>
                </a:lnTo>
                <a:close/>
              </a:path>
            </a:pathLst>
          </a:custGeom>
          <a:solidFill>
            <a:srgbClr val="000000"/>
          </a:solidFill>
        </p:spPr>
        <p:txBody>
          <a:bodyPr wrap="square" lIns="0" tIns="0" rIns="0" bIns="0" rtlCol="0"/>
          <a:lstStyle/>
          <a:p>
            <a:endParaRPr/>
          </a:p>
        </p:txBody>
      </p:sp>
      <p:sp>
        <p:nvSpPr>
          <p:cNvPr id="42" name="object 42"/>
          <p:cNvSpPr/>
          <p:nvPr/>
        </p:nvSpPr>
        <p:spPr>
          <a:xfrm>
            <a:off x="1200920" y="3348228"/>
            <a:ext cx="182880" cy="70485"/>
          </a:xfrm>
          <a:custGeom>
            <a:avLst/>
            <a:gdLst/>
            <a:ahLst/>
            <a:cxnLst/>
            <a:rect l="l" t="t" r="r" b="b"/>
            <a:pathLst>
              <a:path w="182880" h="70485">
                <a:moveTo>
                  <a:pt x="98666" y="0"/>
                </a:moveTo>
                <a:lnTo>
                  <a:pt x="60261" y="4114"/>
                </a:lnTo>
                <a:lnTo>
                  <a:pt x="23876" y="17589"/>
                </a:lnTo>
                <a:lnTo>
                  <a:pt x="0" y="70142"/>
                </a:lnTo>
                <a:lnTo>
                  <a:pt x="39243" y="70142"/>
                </a:lnTo>
                <a:lnTo>
                  <a:pt x="47675" y="43370"/>
                </a:lnTo>
                <a:lnTo>
                  <a:pt x="182702" y="43370"/>
                </a:lnTo>
                <a:lnTo>
                  <a:pt x="149047" y="9474"/>
                </a:lnTo>
                <a:lnTo>
                  <a:pt x="110718" y="889"/>
                </a:lnTo>
                <a:lnTo>
                  <a:pt x="98666" y="0"/>
                </a:lnTo>
                <a:close/>
              </a:path>
            </a:pathLst>
          </a:custGeom>
          <a:solidFill>
            <a:srgbClr val="000000"/>
          </a:solidFill>
        </p:spPr>
        <p:txBody>
          <a:bodyPr wrap="square" lIns="0" tIns="0" rIns="0" bIns="0" rtlCol="0"/>
          <a:lstStyle/>
          <a:p>
            <a:endParaRPr/>
          </a:p>
        </p:txBody>
      </p:sp>
      <p:sp>
        <p:nvSpPr>
          <p:cNvPr id="43" name="object 43"/>
          <p:cNvSpPr/>
          <p:nvPr/>
        </p:nvSpPr>
        <p:spPr>
          <a:xfrm>
            <a:off x="2225037" y="3266694"/>
            <a:ext cx="812165" cy="499745"/>
          </a:xfrm>
          <a:custGeom>
            <a:avLst/>
            <a:gdLst/>
            <a:ahLst/>
            <a:cxnLst/>
            <a:rect l="l" t="t" r="r" b="b"/>
            <a:pathLst>
              <a:path w="812164" h="499745">
                <a:moveTo>
                  <a:pt x="476542" y="0"/>
                </a:moveTo>
                <a:lnTo>
                  <a:pt x="68478" y="94234"/>
                </a:lnTo>
                <a:lnTo>
                  <a:pt x="35648" y="121666"/>
                </a:lnTo>
                <a:lnTo>
                  <a:pt x="29082" y="176542"/>
                </a:lnTo>
                <a:lnTo>
                  <a:pt x="30784" y="188366"/>
                </a:lnTo>
                <a:lnTo>
                  <a:pt x="19481" y="198805"/>
                </a:lnTo>
                <a:lnTo>
                  <a:pt x="2412" y="234556"/>
                </a:lnTo>
                <a:lnTo>
                  <a:pt x="0" y="260769"/>
                </a:lnTo>
                <a:lnTo>
                  <a:pt x="774" y="276479"/>
                </a:lnTo>
                <a:lnTo>
                  <a:pt x="3009" y="289788"/>
                </a:lnTo>
                <a:lnTo>
                  <a:pt x="7213" y="301802"/>
                </a:lnTo>
                <a:lnTo>
                  <a:pt x="13436" y="311937"/>
                </a:lnTo>
                <a:lnTo>
                  <a:pt x="21894" y="320357"/>
                </a:lnTo>
                <a:lnTo>
                  <a:pt x="25272" y="345325"/>
                </a:lnTo>
                <a:lnTo>
                  <a:pt x="26454" y="359435"/>
                </a:lnTo>
                <a:lnTo>
                  <a:pt x="27241" y="372821"/>
                </a:lnTo>
                <a:lnTo>
                  <a:pt x="29908" y="386372"/>
                </a:lnTo>
                <a:lnTo>
                  <a:pt x="64668" y="423875"/>
                </a:lnTo>
                <a:lnTo>
                  <a:pt x="341160" y="499567"/>
                </a:lnTo>
                <a:lnTo>
                  <a:pt x="490626" y="458723"/>
                </a:lnTo>
                <a:lnTo>
                  <a:pt x="343065" y="458723"/>
                </a:lnTo>
                <a:lnTo>
                  <a:pt x="77063" y="389597"/>
                </a:lnTo>
                <a:lnTo>
                  <a:pt x="77063" y="340575"/>
                </a:lnTo>
                <a:lnTo>
                  <a:pt x="224802" y="340575"/>
                </a:lnTo>
                <a:lnTo>
                  <a:pt x="51320" y="295338"/>
                </a:lnTo>
                <a:lnTo>
                  <a:pt x="51320" y="238772"/>
                </a:lnTo>
                <a:lnTo>
                  <a:pt x="248589" y="238772"/>
                </a:lnTo>
                <a:lnTo>
                  <a:pt x="79921" y="194779"/>
                </a:lnTo>
                <a:lnTo>
                  <a:pt x="79921" y="138226"/>
                </a:lnTo>
                <a:lnTo>
                  <a:pt x="602513" y="138226"/>
                </a:lnTo>
                <a:lnTo>
                  <a:pt x="725385" y="105549"/>
                </a:lnTo>
                <a:lnTo>
                  <a:pt x="762558" y="105549"/>
                </a:lnTo>
                <a:lnTo>
                  <a:pt x="762558" y="95491"/>
                </a:lnTo>
                <a:lnTo>
                  <a:pt x="812139" y="81673"/>
                </a:lnTo>
                <a:lnTo>
                  <a:pt x="476542" y="0"/>
                </a:lnTo>
                <a:close/>
              </a:path>
            </a:pathLst>
          </a:custGeom>
          <a:solidFill>
            <a:srgbClr val="000000"/>
          </a:solidFill>
        </p:spPr>
        <p:txBody>
          <a:bodyPr wrap="square" lIns="0" tIns="0" rIns="0" bIns="0" rtlCol="0"/>
          <a:lstStyle/>
          <a:p>
            <a:endParaRPr/>
          </a:p>
        </p:txBody>
      </p:sp>
      <p:sp>
        <p:nvSpPr>
          <p:cNvPr id="44" name="object 44"/>
          <p:cNvSpPr/>
          <p:nvPr/>
        </p:nvSpPr>
        <p:spPr>
          <a:xfrm>
            <a:off x="2568107" y="3564540"/>
            <a:ext cx="467359" cy="161290"/>
          </a:xfrm>
          <a:custGeom>
            <a:avLst/>
            <a:gdLst/>
            <a:ahLst/>
            <a:cxnLst/>
            <a:rect l="l" t="t" r="r" b="b"/>
            <a:pathLst>
              <a:path w="467360" h="161289">
                <a:moveTo>
                  <a:pt x="417588" y="0"/>
                </a:moveTo>
                <a:lnTo>
                  <a:pt x="381355" y="0"/>
                </a:lnTo>
                <a:lnTo>
                  <a:pt x="380403" y="57188"/>
                </a:lnTo>
                <a:lnTo>
                  <a:pt x="0" y="160870"/>
                </a:lnTo>
                <a:lnTo>
                  <a:pt x="147548" y="160870"/>
                </a:lnTo>
                <a:lnTo>
                  <a:pt x="467169" y="73520"/>
                </a:lnTo>
                <a:lnTo>
                  <a:pt x="417588" y="61582"/>
                </a:lnTo>
                <a:lnTo>
                  <a:pt x="417588" y="0"/>
                </a:lnTo>
                <a:close/>
              </a:path>
            </a:pathLst>
          </a:custGeom>
          <a:solidFill>
            <a:srgbClr val="000000"/>
          </a:solidFill>
        </p:spPr>
        <p:txBody>
          <a:bodyPr wrap="square" lIns="0" tIns="0" rIns="0" bIns="0" rtlCol="0"/>
          <a:lstStyle/>
          <a:p>
            <a:endParaRPr/>
          </a:p>
        </p:txBody>
      </p:sp>
      <p:sp>
        <p:nvSpPr>
          <p:cNvPr id="45" name="object 45"/>
          <p:cNvSpPr/>
          <p:nvPr/>
        </p:nvSpPr>
        <p:spPr>
          <a:xfrm>
            <a:off x="2302104" y="3607273"/>
            <a:ext cx="391795" cy="64135"/>
          </a:xfrm>
          <a:custGeom>
            <a:avLst/>
            <a:gdLst/>
            <a:ahLst/>
            <a:cxnLst/>
            <a:rect l="l" t="t" r="r" b="b"/>
            <a:pathLst>
              <a:path w="391794" h="64135">
                <a:moveTo>
                  <a:pt x="147739" y="0"/>
                </a:moveTo>
                <a:lnTo>
                  <a:pt x="0" y="0"/>
                </a:lnTo>
                <a:lnTo>
                  <a:pt x="237388" y="64096"/>
                </a:lnTo>
                <a:lnTo>
                  <a:pt x="391731" y="23876"/>
                </a:lnTo>
                <a:lnTo>
                  <a:pt x="239306" y="23876"/>
                </a:lnTo>
                <a:lnTo>
                  <a:pt x="147739" y="0"/>
                </a:lnTo>
                <a:close/>
              </a:path>
            </a:pathLst>
          </a:custGeom>
          <a:solidFill>
            <a:srgbClr val="000000"/>
          </a:solidFill>
        </p:spPr>
        <p:txBody>
          <a:bodyPr wrap="square" lIns="0" tIns="0" rIns="0" bIns="0" rtlCol="0"/>
          <a:lstStyle/>
          <a:p>
            <a:endParaRPr/>
          </a:p>
        </p:txBody>
      </p:sp>
      <p:sp>
        <p:nvSpPr>
          <p:cNvPr id="46" name="object 46"/>
          <p:cNvSpPr/>
          <p:nvPr/>
        </p:nvSpPr>
        <p:spPr>
          <a:xfrm>
            <a:off x="2541412" y="3474048"/>
            <a:ext cx="494030" cy="157480"/>
          </a:xfrm>
          <a:custGeom>
            <a:avLst/>
            <a:gdLst/>
            <a:ahLst/>
            <a:cxnLst/>
            <a:rect l="l" t="t" r="r" b="b"/>
            <a:pathLst>
              <a:path w="494030" h="157479">
                <a:moveTo>
                  <a:pt x="417588" y="0"/>
                </a:moveTo>
                <a:lnTo>
                  <a:pt x="381355" y="0"/>
                </a:lnTo>
                <a:lnTo>
                  <a:pt x="381355" y="53416"/>
                </a:lnTo>
                <a:lnTo>
                  <a:pt x="380403" y="53416"/>
                </a:lnTo>
                <a:lnTo>
                  <a:pt x="0" y="157111"/>
                </a:lnTo>
                <a:lnTo>
                  <a:pt x="152425" y="157111"/>
                </a:lnTo>
                <a:lnTo>
                  <a:pt x="408051" y="90487"/>
                </a:lnTo>
                <a:lnTo>
                  <a:pt x="444284" y="90487"/>
                </a:lnTo>
                <a:lnTo>
                  <a:pt x="444284" y="82956"/>
                </a:lnTo>
                <a:lnTo>
                  <a:pt x="493864" y="69126"/>
                </a:lnTo>
                <a:lnTo>
                  <a:pt x="417588" y="50279"/>
                </a:lnTo>
                <a:lnTo>
                  <a:pt x="417588" y="0"/>
                </a:lnTo>
                <a:close/>
              </a:path>
            </a:pathLst>
          </a:custGeom>
          <a:solidFill>
            <a:srgbClr val="000000"/>
          </a:solidFill>
        </p:spPr>
        <p:txBody>
          <a:bodyPr wrap="square" lIns="0" tIns="0" rIns="0" bIns="0" rtlCol="0"/>
          <a:lstStyle/>
          <a:p>
            <a:endParaRPr/>
          </a:p>
        </p:txBody>
      </p:sp>
      <p:sp>
        <p:nvSpPr>
          <p:cNvPr id="47" name="object 47"/>
          <p:cNvSpPr/>
          <p:nvPr/>
        </p:nvSpPr>
        <p:spPr>
          <a:xfrm>
            <a:off x="2276358" y="3505469"/>
            <a:ext cx="441325" cy="71755"/>
          </a:xfrm>
          <a:custGeom>
            <a:avLst/>
            <a:gdLst/>
            <a:ahLst/>
            <a:cxnLst/>
            <a:rect l="l" t="t" r="r" b="b"/>
            <a:pathLst>
              <a:path w="441325" h="71754">
                <a:moveTo>
                  <a:pt x="197269" y="0"/>
                </a:moveTo>
                <a:lnTo>
                  <a:pt x="0" y="0"/>
                </a:lnTo>
                <a:lnTo>
                  <a:pt x="272668" y="71640"/>
                </a:lnTo>
                <a:lnTo>
                  <a:pt x="441312" y="25133"/>
                </a:lnTo>
                <a:lnTo>
                  <a:pt x="293649" y="25133"/>
                </a:lnTo>
                <a:lnTo>
                  <a:pt x="197269" y="0"/>
                </a:lnTo>
                <a:close/>
              </a:path>
            </a:pathLst>
          </a:custGeom>
          <a:solidFill>
            <a:srgbClr val="000000"/>
          </a:solidFill>
        </p:spPr>
        <p:txBody>
          <a:bodyPr wrap="square" lIns="0" tIns="0" rIns="0" bIns="0" rtlCol="0"/>
          <a:lstStyle/>
          <a:p>
            <a:endParaRPr/>
          </a:p>
        </p:txBody>
      </p:sp>
      <p:sp>
        <p:nvSpPr>
          <p:cNvPr id="48" name="object 48"/>
          <p:cNvSpPr/>
          <p:nvPr/>
        </p:nvSpPr>
        <p:spPr>
          <a:xfrm>
            <a:off x="2570013" y="3372242"/>
            <a:ext cx="467359" cy="158750"/>
          </a:xfrm>
          <a:custGeom>
            <a:avLst/>
            <a:gdLst/>
            <a:ahLst/>
            <a:cxnLst/>
            <a:rect l="l" t="t" r="r" b="b"/>
            <a:pathLst>
              <a:path w="467360" h="158750">
                <a:moveTo>
                  <a:pt x="417588" y="0"/>
                </a:moveTo>
                <a:lnTo>
                  <a:pt x="380403" y="0"/>
                </a:lnTo>
                <a:lnTo>
                  <a:pt x="380403" y="54038"/>
                </a:lnTo>
                <a:lnTo>
                  <a:pt x="0" y="158356"/>
                </a:lnTo>
                <a:lnTo>
                  <a:pt x="147662" y="158356"/>
                </a:lnTo>
                <a:lnTo>
                  <a:pt x="352755" y="101803"/>
                </a:lnTo>
                <a:lnTo>
                  <a:pt x="388988" y="101803"/>
                </a:lnTo>
                <a:lnTo>
                  <a:pt x="388988" y="91744"/>
                </a:lnTo>
                <a:lnTo>
                  <a:pt x="467169" y="70383"/>
                </a:lnTo>
                <a:lnTo>
                  <a:pt x="417588" y="58445"/>
                </a:lnTo>
                <a:lnTo>
                  <a:pt x="417588" y="0"/>
                </a:lnTo>
                <a:close/>
              </a:path>
            </a:pathLst>
          </a:custGeom>
          <a:solidFill>
            <a:srgbClr val="000000"/>
          </a:solidFill>
        </p:spPr>
        <p:txBody>
          <a:bodyPr wrap="square" lIns="0" tIns="0" rIns="0" bIns="0" rtlCol="0"/>
          <a:lstStyle/>
          <a:p>
            <a:endParaRPr/>
          </a:p>
        </p:txBody>
      </p:sp>
      <p:sp>
        <p:nvSpPr>
          <p:cNvPr id="49" name="object 49"/>
          <p:cNvSpPr/>
          <p:nvPr/>
        </p:nvSpPr>
        <p:spPr>
          <a:xfrm>
            <a:off x="2304961" y="3404920"/>
            <a:ext cx="522605" cy="68580"/>
          </a:xfrm>
          <a:custGeom>
            <a:avLst/>
            <a:gdLst/>
            <a:ahLst/>
            <a:cxnLst/>
            <a:rect l="l" t="t" r="r" b="b"/>
            <a:pathLst>
              <a:path w="522605" h="68579">
                <a:moveTo>
                  <a:pt x="522592" y="0"/>
                </a:moveTo>
                <a:lnTo>
                  <a:pt x="0" y="0"/>
                </a:lnTo>
                <a:lnTo>
                  <a:pt x="265049" y="68503"/>
                </a:lnTo>
                <a:lnTo>
                  <a:pt x="522592" y="0"/>
                </a:lnTo>
                <a:close/>
              </a:path>
            </a:pathLst>
          </a:custGeom>
          <a:solidFill>
            <a:srgbClr val="000000"/>
          </a:solidFill>
        </p:spPr>
        <p:txBody>
          <a:bodyPr wrap="square" lIns="0" tIns="0" rIns="0" bIns="0" rtlCol="0"/>
          <a:lstStyle/>
          <a:p>
            <a:endParaRPr/>
          </a:p>
        </p:txBody>
      </p:sp>
      <p:sp>
        <p:nvSpPr>
          <p:cNvPr id="50" name="object 50"/>
          <p:cNvSpPr/>
          <p:nvPr/>
        </p:nvSpPr>
        <p:spPr>
          <a:xfrm>
            <a:off x="3487668" y="3295650"/>
            <a:ext cx="758190" cy="429259"/>
          </a:xfrm>
          <a:custGeom>
            <a:avLst/>
            <a:gdLst/>
            <a:ahLst/>
            <a:cxnLst/>
            <a:rect l="l" t="t" r="r" b="b"/>
            <a:pathLst>
              <a:path w="758189" h="429260">
                <a:moveTo>
                  <a:pt x="638263" y="0"/>
                </a:moveTo>
                <a:lnTo>
                  <a:pt x="599414" y="2235"/>
                </a:lnTo>
                <a:lnTo>
                  <a:pt x="552361" y="14973"/>
                </a:lnTo>
                <a:lnTo>
                  <a:pt x="515505" y="41351"/>
                </a:lnTo>
                <a:lnTo>
                  <a:pt x="501751" y="68732"/>
                </a:lnTo>
                <a:lnTo>
                  <a:pt x="502208" y="81762"/>
                </a:lnTo>
                <a:lnTo>
                  <a:pt x="504253" y="89471"/>
                </a:lnTo>
                <a:lnTo>
                  <a:pt x="19367" y="366166"/>
                </a:lnTo>
                <a:lnTo>
                  <a:pt x="7708" y="374586"/>
                </a:lnTo>
                <a:lnTo>
                  <a:pt x="952" y="384441"/>
                </a:lnTo>
                <a:lnTo>
                  <a:pt x="482" y="387629"/>
                </a:lnTo>
                <a:lnTo>
                  <a:pt x="0" y="396214"/>
                </a:lnTo>
                <a:lnTo>
                  <a:pt x="5676" y="406590"/>
                </a:lnTo>
                <a:lnTo>
                  <a:pt x="38735" y="426656"/>
                </a:lnTo>
                <a:lnTo>
                  <a:pt x="68440" y="428815"/>
                </a:lnTo>
                <a:lnTo>
                  <a:pt x="81292" y="427875"/>
                </a:lnTo>
                <a:lnTo>
                  <a:pt x="92862" y="425678"/>
                </a:lnTo>
                <a:lnTo>
                  <a:pt x="103378" y="422236"/>
                </a:lnTo>
                <a:lnTo>
                  <a:pt x="132537" y="405866"/>
                </a:lnTo>
                <a:lnTo>
                  <a:pt x="65125" y="405866"/>
                </a:lnTo>
                <a:lnTo>
                  <a:pt x="47967" y="401574"/>
                </a:lnTo>
                <a:lnTo>
                  <a:pt x="43205" y="397281"/>
                </a:lnTo>
                <a:lnTo>
                  <a:pt x="43205" y="387629"/>
                </a:lnTo>
                <a:lnTo>
                  <a:pt x="48920" y="382790"/>
                </a:lnTo>
                <a:lnTo>
                  <a:pt x="56540" y="381190"/>
                </a:lnTo>
                <a:lnTo>
                  <a:pt x="65125" y="379044"/>
                </a:lnTo>
                <a:lnTo>
                  <a:pt x="180327" y="379044"/>
                </a:lnTo>
                <a:lnTo>
                  <a:pt x="598004" y="144538"/>
                </a:lnTo>
                <a:lnTo>
                  <a:pt x="665467" y="144538"/>
                </a:lnTo>
                <a:lnTo>
                  <a:pt x="711949" y="131673"/>
                </a:lnTo>
                <a:lnTo>
                  <a:pt x="745578" y="108267"/>
                </a:lnTo>
                <a:lnTo>
                  <a:pt x="757580" y="90881"/>
                </a:lnTo>
                <a:lnTo>
                  <a:pt x="676160" y="90881"/>
                </a:lnTo>
                <a:lnTo>
                  <a:pt x="615162" y="81762"/>
                </a:lnTo>
                <a:lnTo>
                  <a:pt x="599909" y="47955"/>
                </a:lnTo>
                <a:lnTo>
                  <a:pt x="677125" y="4508"/>
                </a:lnTo>
                <a:lnTo>
                  <a:pt x="664286" y="2222"/>
                </a:lnTo>
                <a:lnTo>
                  <a:pt x="651344" y="736"/>
                </a:lnTo>
                <a:lnTo>
                  <a:pt x="638263" y="0"/>
                </a:lnTo>
                <a:close/>
              </a:path>
            </a:pathLst>
          </a:custGeom>
          <a:solidFill>
            <a:srgbClr val="000000"/>
          </a:solidFill>
        </p:spPr>
        <p:txBody>
          <a:bodyPr wrap="square" lIns="0" tIns="0" rIns="0" bIns="0" rtlCol="0"/>
          <a:lstStyle/>
          <a:p>
            <a:endParaRPr/>
          </a:p>
        </p:txBody>
      </p:sp>
      <p:sp>
        <p:nvSpPr>
          <p:cNvPr id="51" name="object 51"/>
          <p:cNvSpPr/>
          <p:nvPr/>
        </p:nvSpPr>
        <p:spPr>
          <a:xfrm>
            <a:off x="3552790" y="3674690"/>
            <a:ext cx="115570" cy="27305"/>
          </a:xfrm>
          <a:custGeom>
            <a:avLst/>
            <a:gdLst/>
            <a:ahLst/>
            <a:cxnLst/>
            <a:rect l="l" t="t" r="r" b="b"/>
            <a:pathLst>
              <a:path w="115570" h="27304">
                <a:moveTo>
                  <a:pt x="115201" y="0"/>
                </a:moveTo>
                <a:lnTo>
                  <a:pt x="0" y="0"/>
                </a:lnTo>
                <a:lnTo>
                  <a:pt x="8585" y="1066"/>
                </a:lnTo>
                <a:lnTo>
                  <a:pt x="15252" y="4826"/>
                </a:lnTo>
                <a:lnTo>
                  <a:pt x="23837" y="9118"/>
                </a:lnTo>
                <a:lnTo>
                  <a:pt x="23837" y="17170"/>
                </a:lnTo>
                <a:lnTo>
                  <a:pt x="8585" y="25755"/>
                </a:lnTo>
                <a:lnTo>
                  <a:pt x="0" y="26835"/>
                </a:lnTo>
                <a:lnTo>
                  <a:pt x="67411" y="26835"/>
                </a:lnTo>
                <a:lnTo>
                  <a:pt x="115201" y="0"/>
                </a:lnTo>
                <a:close/>
              </a:path>
            </a:pathLst>
          </a:custGeom>
          <a:solidFill>
            <a:srgbClr val="000000"/>
          </a:solidFill>
        </p:spPr>
        <p:txBody>
          <a:bodyPr wrap="square" lIns="0" tIns="0" rIns="0" bIns="0" rtlCol="0"/>
          <a:lstStyle/>
          <a:p>
            <a:endParaRPr/>
          </a:p>
        </p:txBody>
      </p:sp>
      <p:sp>
        <p:nvSpPr>
          <p:cNvPr id="52" name="object 52"/>
          <p:cNvSpPr/>
          <p:nvPr/>
        </p:nvSpPr>
        <p:spPr>
          <a:xfrm>
            <a:off x="4085664" y="3441370"/>
            <a:ext cx="67945" cy="0"/>
          </a:xfrm>
          <a:custGeom>
            <a:avLst/>
            <a:gdLst/>
            <a:ahLst/>
            <a:cxnLst/>
            <a:rect l="l" t="t" r="r" b="b"/>
            <a:pathLst>
              <a:path w="67945">
                <a:moveTo>
                  <a:pt x="0" y="0"/>
                </a:moveTo>
                <a:lnTo>
                  <a:pt x="67475" y="0"/>
                </a:lnTo>
              </a:path>
            </a:pathLst>
          </a:custGeom>
          <a:ln w="3632">
            <a:solidFill>
              <a:srgbClr val="000000"/>
            </a:solidFill>
          </a:ln>
        </p:spPr>
        <p:txBody>
          <a:bodyPr wrap="square" lIns="0" tIns="0" rIns="0" bIns="0" rtlCol="0"/>
          <a:lstStyle/>
          <a:p>
            <a:endParaRPr/>
          </a:p>
        </p:txBody>
      </p:sp>
      <p:sp>
        <p:nvSpPr>
          <p:cNvPr id="53" name="object 53"/>
          <p:cNvSpPr/>
          <p:nvPr/>
        </p:nvSpPr>
        <p:spPr>
          <a:xfrm>
            <a:off x="4163834" y="3343068"/>
            <a:ext cx="85725" cy="43815"/>
          </a:xfrm>
          <a:custGeom>
            <a:avLst/>
            <a:gdLst/>
            <a:ahLst/>
            <a:cxnLst/>
            <a:rect l="l" t="t" r="r" b="b"/>
            <a:pathLst>
              <a:path w="85725" h="43814">
                <a:moveTo>
                  <a:pt x="77215" y="0"/>
                </a:moveTo>
                <a:lnTo>
                  <a:pt x="0" y="43459"/>
                </a:lnTo>
                <a:lnTo>
                  <a:pt x="81406" y="43459"/>
                </a:lnTo>
                <a:lnTo>
                  <a:pt x="82600" y="41262"/>
                </a:lnTo>
                <a:lnTo>
                  <a:pt x="85089" y="32308"/>
                </a:lnTo>
                <a:lnTo>
                  <a:pt x="85623" y="21310"/>
                </a:lnTo>
                <a:lnTo>
                  <a:pt x="83311" y="11468"/>
                </a:lnTo>
                <a:lnTo>
                  <a:pt x="78447" y="1828"/>
                </a:lnTo>
                <a:lnTo>
                  <a:pt x="77215" y="0"/>
                </a:lnTo>
                <a:close/>
              </a:path>
            </a:pathLst>
          </a:custGeom>
          <a:solidFill>
            <a:srgbClr val="000000"/>
          </a:solidFill>
        </p:spPr>
        <p:txBody>
          <a:bodyPr wrap="square" lIns="0" tIns="0" rIns="0" bIns="0" rtlCol="0"/>
          <a:lstStyle/>
          <a:p>
            <a:endParaRPr/>
          </a:p>
        </p:txBody>
      </p:sp>
      <p:sp>
        <p:nvSpPr>
          <p:cNvPr id="54" name="object 54"/>
          <p:cNvSpPr/>
          <p:nvPr/>
        </p:nvSpPr>
        <p:spPr>
          <a:xfrm>
            <a:off x="4140060" y="3721478"/>
            <a:ext cx="80010" cy="0"/>
          </a:xfrm>
          <a:custGeom>
            <a:avLst/>
            <a:gdLst/>
            <a:ahLst/>
            <a:cxnLst/>
            <a:rect l="l" t="t" r="r" b="b"/>
            <a:pathLst>
              <a:path w="80010">
                <a:moveTo>
                  <a:pt x="0" y="0"/>
                </a:moveTo>
                <a:lnTo>
                  <a:pt x="79984" y="0"/>
                </a:lnTo>
              </a:path>
            </a:pathLst>
          </a:custGeom>
          <a:ln w="8508">
            <a:solidFill>
              <a:srgbClr val="000000"/>
            </a:solidFill>
          </a:ln>
        </p:spPr>
        <p:txBody>
          <a:bodyPr wrap="square" lIns="0" tIns="0" rIns="0" bIns="0" rtlCol="0"/>
          <a:lstStyle/>
          <a:p>
            <a:endParaRPr/>
          </a:p>
        </p:txBody>
      </p:sp>
      <p:sp>
        <p:nvSpPr>
          <p:cNvPr id="55" name="object 55"/>
          <p:cNvSpPr/>
          <p:nvPr/>
        </p:nvSpPr>
        <p:spPr>
          <a:xfrm>
            <a:off x="3892301" y="3523488"/>
            <a:ext cx="357505" cy="194945"/>
          </a:xfrm>
          <a:custGeom>
            <a:avLst/>
            <a:gdLst/>
            <a:ahLst/>
            <a:cxnLst/>
            <a:rect l="l" t="t" r="r" b="b"/>
            <a:pathLst>
              <a:path w="357504" h="194945">
                <a:moveTo>
                  <a:pt x="99098" y="0"/>
                </a:moveTo>
                <a:lnTo>
                  <a:pt x="0" y="55841"/>
                </a:lnTo>
                <a:lnTo>
                  <a:pt x="246799" y="194906"/>
                </a:lnTo>
                <a:lnTo>
                  <a:pt x="247751" y="194360"/>
                </a:lnTo>
                <a:lnTo>
                  <a:pt x="327736" y="194360"/>
                </a:lnTo>
                <a:lnTo>
                  <a:pt x="333679" y="191985"/>
                </a:lnTo>
                <a:lnTo>
                  <a:pt x="345820" y="183222"/>
                </a:lnTo>
                <a:lnTo>
                  <a:pt x="353567" y="173786"/>
                </a:lnTo>
                <a:lnTo>
                  <a:pt x="356971" y="164033"/>
                </a:lnTo>
                <a:lnTo>
                  <a:pt x="356146" y="154292"/>
                </a:lnTo>
                <a:lnTo>
                  <a:pt x="351180" y="144932"/>
                </a:lnTo>
                <a:lnTo>
                  <a:pt x="344957" y="138531"/>
                </a:lnTo>
                <a:lnTo>
                  <a:pt x="99098" y="0"/>
                </a:lnTo>
                <a:close/>
              </a:path>
            </a:pathLst>
          </a:custGeom>
          <a:solidFill>
            <a:srgbClr val="000000"/>
          </a:solidFill>
        </p:spPr>
        <p:txBody>
          <a:bodyPr wrap="square" lIns="0" tIns="0" rIns="0" bIns="0" rtlCol="0"/>
          <a:lstStyle/>
          <a:p>
            <a:endParaRPr/>
          </a:p>
        </p:txBody>
      </p:sp>
      <p:sp>
        <p:nvSpPr>
          <p:cNvPr id="56" name="object 56"/>
          <p:cNvSpPr/>
          <p:nvPr/>
        </p:nvSpPr>
        <p:spPr>
          <a:xfrm>
            <a:off x="3599481" y="3373420"/>
            <a:ext cx="208915" cy="102870"/>
          </a:xfrm>
          <a:custGeom>
            <a:avLst/>
            <a:gdLst/>
            <a:ahLst/>
            <a:cxnLst/>
            <a:rect l="l" t="t" r="r" b="b"/>
            <a:pathLst>
              <a:path w="208914" h="102870">
                <a:moveTo>
                  <a:pt x="53428" y="0"/>
                </a:moveTo>
                <a:lnTo>
                  <a:pt x="0" y="0"/>
                </a:lnTo>
                <a:lnTo>
                  <a:pt x="182219" y="102768"/>
                </a:lnTo>
                <a:lnTo>
                  <a:pt x="208927" y="87706"/>
                </a:lnTo>
                <a:lnTo>
                  <a:pt x="53428" y="0"/>
                </a:lnTo>
                <a:close/>
              </a:path>
            </a:pathLst>
          </a:custGeom>
          <a:solidFill>
            <a:srgbClr val="000000"/>
          </a:solidFill>
        </p:spPr>
        <p:txBody>
          <a:bodyPr wrap="square" lIns="0" tIns="0" rIns="0" bIns="0" rtlCol="0"/>
          <a:lstStyle/>
          <a:p>
            <a:endParaRPr/>
          </a:p>
        </p:txBody>
      </p:sp>
      <p:sp>
        <p:nvSpPr>
          <p:cNvPr id="57" name="object 57"/>
          <p:cNvSpPr/>
          <p:nvPr/>
        </p:nvSpPr>
        <p:spPr>
          <a:xfrm>
            <a:off x="3486913" y="3294888"/>
            <a:ext cx="166370" cy="79375"/>
          </a:xfrm>
          <a:custGeom>
            <a:avLst/>
            <a:gdLst/>
            <a:ahLst/>
            <a:cxnLst/>
            <a:rect l="l" t="t" r="r" b="b"/>
            <a:pathLst>
              <a:path w="166370" h="79375">
                <a:moveTo>
                  <a:pt x="33388" y="0"/>
                </a:moveTo>
                <a:lnTo>
                  <a:pt x="0" y="18834"/>
                </a:lnTo>
                <a:lnTo>
                  <a:pt x="65824" y="65087"/>
                </a:lnTo>
                <a:lnTo>
                  <a:pt x="111620" y="79070"/>
                </a:lnTo>
                <a:lnTo>
                  <a:pt x="112572" y="78536"/>
                </a:lnTo>
                <a:lnTo>
                  <a:pt x="166001" y="78536"/>
                </a:lnTo>
                <a:lnTo>
                  <a:pt x="139280" y="63461"/>
                </a:lnTo>
                <a:lnTo>
                  <a:pt x="140233" y="62928"/>
                </a:lnTo>
                <a:lnTo>
                  <a:pt x="115430" y="37096"/>
                </a:lnTo>
                <a:lnTo>
                  <a:pt x="33388" y="0"/>
                </a:lnTo>
                <a:close/>
              </a:path>
            </a:pathLst>
          </a:custGeom>
          <a:solidFill>
            <a:srgbClr val="000000"/>
          </a:solidFill>
        </p:spPr>
        <p:txBody>
          <a:bodyPr wrap="square" lIns="0" tIns="0" rIns="0" bIns="0" rtlCol="0"/>
          <a:lstStyle/>
          <a:p>
            <a:endParaRPr/>
          </a:p>
        </p:txBody>
      </p:sp>
      <p:sp>
        <p:nvSpPr>
          <p:cNvPr id="58" name="object 58"/>
          <p:cNvSpPr/>
          <p:nvPr/>
        </p:nvSpPr>
        <p:spPr>
          <a:xfrm>
            <a:off x="10056112" y="5641085"/>
            <a:ext cx="455295" cy="382270"/>
          </a:xfrm>
          <a:custGeom>
            <a:avLst/>
            <a:gdLst/>
            <a:ahLst/>
            <a:cxnLst/>
            <a:rect l="l" t="t" r="r" b="b"/>
            <a:pathLst>
              <a:path w="455295" h="382270">
                <a:moveTo>
                  <a:pt x="393153" y="0"/>
                </a:moveTo>
                <a:lnTo>
                  <a:pt x="385889" y="0"/>
                </a:lnTo>
                <a:lnTo>
                  <a:pt x="358584" y="27444"/>
                </a:lnTo>
                <a:lnTo>
                  <a:pt x="325018" y="59880"/>
                </a:lnTo>
                <a:lnTo>
                  <a:pt x="290639" y="92011"/>
                </a:lnTo>
                <a:lnTo>
                  <a:pt x="235572" y="141376"/>
                </a:lnTo>
                <a:lnTo>
                  <a:pt x="204368" y="168160"/>
                </a:lnTo>
                <a:lnTo>
                  <a:pt x="173469" y="193776"/>
                </a:lnTo>
                <a:lnTo>
                  <a:pt x="143319" y="218046"/>
                </a:lnTo>
                <a:lnTo>
                  <a:pt x="76517" y="269544"/>
                </a:lnTo>
                <a:lnTo>
                  <a:pt x="36067" y="299186"/>
                </a:lnTo>
                <a:lnTo>
                  <a:pt x="6527" y="319659"/>
                </a:lnTo>
                <a:lnTo>
                  <a:pt x="1206" y="323989"/>
                </a:lnTo>
                <a:lnTo>
                  <a:pt x="0" y="330098"/>
                </a:lnTo>
                <a:lnTo>
                  <a:pt x="4838" y="334175"/>
                </a:lnTo>
                <a:lnTo>
                  <a:pt x="4838" y="335191"/>
                </a:lnTo>
                <a:lnTo>
                  <a:pt x="30238" y="356590"/>
                </a:lnTo>
                <a:lnTo>
                  <a:pt x="15722" y="368820"/>
                </a:lnTo>
                <a:lnTo>
                  <a:pt x="15722" y="374929"/>
                </a:lnTo>
                <a:lnTo>
                  <a:pt x="22986" y="381050"/>
                </a:lnTo>
                <a:lnTo>
                  <a:pt x="26619" y="382066"/>
                </a:lnTo>
                <a:lnTo>
                  <a:pt x="31457" y="382066"/>
                </a:lnTo>
                <a:lnTo>
                  <a:pt x="35077" y="381050"/>
                </a:lnTo>
                <a:lnTo>
                  <a:pt x="81051" y="342328"/>
                </a:lnTo>
                <a:lnTo>
                  <a:pt x="48386" y="342328"/>
                </a:lnTo>
                <a:lnTo>
                  <a:pt x="31457" y="329082"/>
                </a:lnTo>
                <a:lnTo>
                  <a:pt x="90601" y="285775"/>
                </a:lnTo>
                <a:lnTo>
                  <a:pt x="122910" y="261353"/>
                </a:lnTo>
                <a:lnTo>
                  <a:pt x="158864" y="233387"/>
                </a:lnTo>
                <a:lnTo>
                  <a:pt x="210388" y="191579"/>
                </a:lnTo>
                <a:lnTo>
                  <a:pt x="275894" y="134835"/>
                </a:lnTo>
                <a:lnTo>
                  <a:pt x="309638" y="104305"/>
                </a:lnTo>
                <a:lnTo>
                  <a:pt x="347230" y="69138"/>
                </a:lnTo>
                <a:lnTo>
                  <a:pt x="389801" y="27444"/>
                </a:lnTo>
                <a:lnTo>
                  <a:pt x="454850" y="27444"/>
                </a:lnTo>
                <a:lnTo>
                  <a:pt x="454850" y="25476"/>
                </a:lnTo>
                <a:lnTo>
                  <a:pt x="424611" y="25476"/>
                </a:lnTo>
                <a:lnTo>
                  <a:pt x="399199" y="4076"/>
                </a:lnTo>
                <a:lnTo>
                  <a:pt x="393153" y="0"/>
                </a:lnTo>
                <a:close/>
              </a:path>
            </a:pathLst>
          </a:custGeom>
          <a:solidFill>
            <a:srgbClr val="000000"/>
          </a:solidFill>
        </p:spPr>
        <p:txBody>
          <a:bodyPr wrap="square" lIns="0" tIns="0" rIns="0" bIns="0" rtlCol="0"/>
          <a:lstStyle/>
          <a:p>
            <a:endParaRPr/>
          </a:p>
        </p:txBody>
      </p:sp>
      <p:sp>
        <p:nvSpPr>
          <p:cNvPr id="59" name="object 59"/>
          <p:cNvSpPr/>
          <p:nvPr/>
        </p:nvSpPr>
        <p:spPr>
          <a:xfrm>
            <a:off x="10104497" y="5668526"/>
            <a:ext cx="407034" cy="314960"/>
          </a:xfrm>
          <a:custGeom>
            <a:avLst/>
            <a:gdLst/>
            <a:ahLst/>
            <a:cxnLst/>
            <a:rect l="l" t="t" r="r" b="b"/>
            <a:pathLst>
              <a:path w="407034" h="314960">
                <a:moveTo>
                  <a:pt x="406463" y="0"/>
                </a:moveTo>
                <a:lnTo>
                  <a:pt x="341414" y="0"/>
                </a:lnTo>
                <a:lnTo>
                  <a:pt x="358076" y="12293"/>
                </a:lnTo>
                <a:lnTo>
                  <a:pt x="0" y="314883"/>
                </a:lnTo>
                <a:lnTo>
                  <a:pt x="32664" y="314883"/>
                </a:lnTo>
                <a:lnTo>
                  <a:pt x="400418" y="5156"/>
                </a:lnTo>
                <a:lnTo>
                  <a:pt x="406463" y="1092"/>
                </a:lnTo>
                <a:lnTo>
                  <a:pt x="406463" y="0"/>
                </a:lnTo>
                <a:close/>
              </a:path>
            </a:pathLst>
          </a:custGeom>
          <a:solidFill>
            <a:srgbClr val="000000"/>
          </a:solidFill>
        </p:spPr>
        <p:txBody>
          <a:bodyPr wrap="square" lIns="0" tIns="0" rIns="0" bIns="0" rtlCol="0"/>
          <a:lstStyle/>
          <a:p>
            <a:endParaRPr/>
          </a:p>
        </p:txBody>
      </p:sp>
      <p:sp>
        <p:nvSpPr>
          <p:cNvPr id="60" name="object 60"/>
          <p:cNvSpPr/>
          <p:nvPr/>
        </p:nvSpPr>
        <p:spPr>
          <a:xfrm>
            <a:off x="10480710" y="5655346"/>
            <a:ext cx="30480" cy="11430"/>
          </a:xfrm>
          <a:custGeom>
            <a:avLst/>
            <a:gdLst/>
            <a:ahLst/>
            <a:cxnLst/>
            <a:rect l="l" t="t" r="r" b="b"/>
            <a:pathLst>
              <a:path w="30479" h="11429">
                <a:moveTo>
                  <a:pt x="20574" y="0"/>
                </a:moveTo>
                <a:lnTo>
                  <a:pt x="13309" y="0"/>
                </a:lnTo>
                <a:lnTo>
                  <a:pt x="0" y="11214"/>
                </a:lnTo>
                <a:lnTo>
                  <a:pt x="30251" y="11214"/>
                </a:lnTo>
                <a:lnTo>
                  <a:pt x="30251" y="8153"/>
                </a:lnTo>
                <a:lnTo>
                  <a:pt x="20574" y="0"/>
                </a:lnTo>
                <a:close/>
              </a:path>
            </a:pathLst>
          </a:custGeom>
          <a:solidFill>
            <a:srgbClr val="000000"/>
          </a:solidFill>
        </p:spPr>
        <p:txBody>
          <a:bodyPr wrap="square" lIns="0" tIns="0" rIns="0" bIns="0" rtlCol="0"/>
          <a:lstStyle/>
          <a:p>
            <a:endParaRPr/>
          </a:p>
        </p:txBody>
      </p:sp>
      <p:sp>
        <p:nvSpPr>
          <p:cNvPr id="61" name="object 61"/>
          <p:cNvSpPr/>
          <p:nvPr/>
        </p:nvSpPr>
        <p:spPr>
          <a:xfrm>
            <a:off x="9608053" y="5772150"/>
            <a:ext cx="231140" cy="194945"/>
          </a:xfrm>
          <a:custGeom>
            <a:avLst/>
            <a:gdLst/>
            <a:ahLst/>
            <a:cxnLst/>
            <a:rect l="l" t="t" r="r" b="b"/>
            <a:pathLst>
              <a:path w="231140" h="194945">
                <a:moveTo>
                  <a:pt x="163042" y="0"/>
                </a:moveTo>
                <a:lnTo>
                  <a:pt x="0" y="166344"/>
                </a:lnTo>
                <a:lnTo>
                  <a:pt x="35026" y="194919"/>
                </a:lnTo>
                <a:lnTo>
                  <a:pt x="230670" y="58166"/>
                </a:lnTo>
                <a:lnTo>
                  <a:pt x="163042" y="0"/>
                </a:lnTo>
                <a:close/>
              </a:path>
            </a:pathLst>
          </a:custGeom>
          <a:solidFill>
            <a:srgbClr val="000000"/>
          </a:solidFill>
        </p:spPr>
        <p:txBody>
          <a:bodyPr wrap="square" lIns="0" tIns="0" rIns="0" bIns="0" rtlCol="0"/>
          <a:lstStyle/>
          <a:p>
            <a:endParaRPr/>
          </a:p>
        </p:txBody>
      </p:sp>
      <p:sp>
        <p:nvSpPr>
          <p:cNvPr id="62" name="object 62"/>
          <p:cNvSpPr/>
          <p:nvPr/>
        </p:nvSpPr>
        <p:spPr>
          <a:xfrm>
            <a:off x="9787124" y="5643371"/>
            <a:ext cx="163195" cy="137160"/>
          </a:xfrm>
          <a:custGeom>
            <a:avLst/>
            <a:gdLst/>
            <a:ahLst/>
            <a:cxnLst/>
            <a:rect l="l" t="t" r="r" b="b"/>
            <a:pathLst>
              <a:path w="163195" h="137160">
                <a:moveTo>
                  <a:pt x="137210" y="0"/>
                </a:moveTo>
                <a:lnTo>
                  <a:pt x="0" y="115392"/>
                </a:lnTo>
                <a:lnTo>
                  <a:pt x="25717" y="137020"/>
                </a:lnTo>
                <a:lnTo>
                  <a:pt x="162940" y="21640"/>
                </a:lnTo>
                <a:lnTo>
                  <a:pt x="137210" y="0"/>
                </a:lnTo>
                <a:close/>
              </a:path>
            </a:pathLst>
          </a:custGeom>
          <a:solidFill>
            <a:srgbClr val="000000"/>
          </a:solidFill>
        </p:spPr>
        <p:txBody>
          <a:bodyPr wrap="square" lIns="0" tIns="0" rIns="0" bIns="0" rtlCol="0"/>
          <a:lstStyle/>
          <a:p>
            <a:endParaRPr/>
          </a:p>
        </p:txBody>
      </p:sp>
      <p:sp>
        <p:nvSpPr>
          <p:cNvPr id="63" name="object 63"/>
          <p:cNvSpPr/>
          <p:nvPr/>
        </p:nvSpPr>
        <p:spPr>
          <a:xfrm>
            <a:off x="9555473" y="5639033"/>
            <a:ext cx="327660" cy="264160"/>
          </a:xfrm>
          <a:custGeom>
            <a:avLst/>
            <a:gdLst/>
            <a:ahLst/>
            <a:cxnLst/>
            <a:rect l="l" t="t" r="r" b="b"/>
            <a:pathLst>
              <a:path w="327659" h="264160">
                <a:moveTo>
                  <a:pt x="175552" y="0"/>
                </a:moveTo>
                <a:lnTo>
                  <a:pt x="123380" y="17995"/>
                </a:lnTo>
                <a:lnTo>
                  <a:pt x="73355" y="40411"/>
                </a:lnTo>
                <a:lnTo>
                  <a:pt x="31851" y="69316"/>
                </a:lnTo>
                <a:lnTo>
                  <a:pt x="5270" y="106756"/>
                </a:lnTo>
                <a:lnTo>
                  <a:pt x="0" y="154800"/>
                </a:lnTo>
                <a:lnTo>
                  <a:pt x="4089" y="173520"/>
                </a:lnTo>
                <a:lnTo>
                  <a:pt x="11480" y="193738"/>
                </a:lnTo>
                <a:lnTo>
                  <a:pt x="22428" y="215519"/>
                </a:lnTo>
                <a:lnTo>
                  <a:pt x="37160" y="238925"/>
                </a:lnTo>
                <a:lnTo>
                  <a:pt x="55918" y="264045"/>
                </a:lnTo>
                <a:lnTo>
                  <a:pt x="215442" y="104952"/>
                </a:lnTo>
                <a:lnTo>
                  <a:pt x="327571" y="10325"/>
                </a:lnTo>
                <a:lnTo>
                  <a:pt x="214680" y="10325"/>
                </a:lnTo>
                <a:lnTo>
                  <a:pt x="203085" y="9601"/>
                </a:lnTo>
                <a:lnTo>
                  <a:pt x="192582" y="7645"/>
                </a:lnTo>
                <a:lnTo>
                  <a:pt x="183337" y="4432"/>
                </a:lnTo>
                <a:lnTo>
                  <a:pt x="175552" y="0"/>
                </a:lnTo>
                <a:close/>
              </a:path>
            </a:pathLst>
          </a:custGeom>
          <a:solidFill>
            <a:srgbClr val="000000"/>
          </a:solidFill>
        </p:spPr>
        <p:txBody>
          <a:bodyPr wrap="square" lIns="0" tIns="0" rIns="0" bIns="0" rtlCol="0"/>
          <a:lstStyle/>
          <a:p>
            <a:endParaRPr/>
          </a:p>
        </p:txBody>
      </p:sp>
      <p:sp>
        <p:nvSpPr>
          <p:cNvPr id="64" name="object 64"/>
          <p:cNvSpPr/>
          <p:nvPr/>
        </p:nvSpPr>
        <p:spPr>
          <a:xfrm>
            <a:off x="9770157" y="5411723"/>
            <a:ext cx="374650" cy="238125"/>
          </a:xfrm>
          <a:custGeom>
            <a:avLst/>
            <a:gdLst/>
            <a:ahLst/>
            <a:cxnLst/>
            <a:rect l="l" t="t" r="r" b="b"/>
            <a:pathLst>
              <a:path w="374650" h="238125">
                <a:moveTo>
                  <a:pt x="272478" y="0"/>
                </a:moveTo>
                <a:lnTo>
                  <a:pt x="230009" y="7480"/>
                </a:lnTo>
                <a:lnTo>
                  <a:pt x="192239" y="26327"/>
                </a:lnTo>
                <a:lnTo>
                  <a:pt x="158521" y="53225"/>
                </a:lnTo>
                <a:lnTo>
                  <a:pt x="128193" y="84823"/>
                </a:lnTo>
                <a:lnTo>
                  <a:pt x="109524" y="106870"/>
                </a:lnTo>
                <a:lnTo>
                  <a:pt x="123151" y="110705"/>
                </a:lnTo>
                <a:lnTo>
                  <a:pt x="134073" y="117271"/>
                </a:lnTo>
                <a:lnTo>
                  <a:pt x="139242" y="125869"/>
                </a:lnTo>
                <a:lnTo>
                  <a:pt x="142125" y="134861"/>
                </a:lnTo>
                <a:lnTo>
                  <a:pt x="142836" y="144119"/>
                </a:lnTo>
                <a:lnTo>
                  <a:pt x="141465" y="153555"/>
                </a:lnTo>
                <a:lnTo>
                  <a:pt x="117424" y="190792"/>
                </a:lnTo>
                <a:lnTo>
                  <a:pt x="82816" y="215188"/>
                </a:lnTo>
                <a:lnTo>
                  <a:pt x="39636" y="232194"/>
                </a:lnTo>
                <a:lnTo>
                  <a:pt x="0" y="237629"/>
                </a:lnTo>
                <a:lnTo>
                  <a:pt x="112890" y="237629"/>
                </a:lnTo>
                <a:lnTo>
                  <a:pt x="137312" y="217017"/>
                </a:lnTo>
                <a:lnTo>
                  <a:pt x="374180" y="32423"/>
                </a:lnTo>
                <a:lnTo>
                  <a:pt x="355523" y="21818"/>
                </a:lnTo>
                <a:lnTo>
                  <a:pt x="337566" y="13449"/>
                </a:lnTo>
                <a:lnTo>
                  <a:pt x="320319" y="7200"/>
                </a:lnTo>
                <a:lnTo>
                  <a:pt x="303733" y="2971"/>
                </a:lnTo>
                <a:lnTo>
                  <a:pt x="287794" y="609"/>
                </a:lnTo>
                <a:lnTo>
                  <a:pt x="272478" y="0"/>
                </a:lnTo>
                <a:close/>
              </a:path>
            </a:pathLst>
          </a:custGeom>
          <a:solidFill>
            <a:srgbClr val="000000"/>
          </a:solidFill>
        </p:spPr>
        <p:txBody>
          <a:bodyPr wrap="square" lIns="0" tIns="0" rIns="0" bIns="0" rtlCol="0"/>
          <a:lstStyle/>
          <a:p>
            <a:endParaRPr/>
          </a:p>
        </p:txBody>
      </p:sp>
      <p:sp>
        <p:nvSpPr>
          <p:cNvPr id="65" name="object 65"/>
          <p:cNvSpPr/>
          <p:nvPr/>
        </p:nvSpPr>
        <p:spPr>
          <a:xfrm>
            <a:off x="9829797" y="5679185"/>
            <a:ext cx="163195" cy="137160"/>
          </a:xfrm>
          <a:custGeom>
            <a:avLst/>
            <a:gdLst/>
            <a:ahLst/>
            <a:cxnLst/>
            <a:rect l="l" t="t" r="r" b="b"/>
            <a:pathLst>
              <a:path w="163195" h="137160">
                <a:moveTo>
                  <a:pt x="137210" y="0"/>
                </a:moveTo>
                <a:lnTo>
                  <a:pt x="0" y="115392"/>
                </a:lnTo>
                <a:lnTo>
                  <a:pt x="25717" y="137020"/>
                </a:lnTo>
                <a:lnTo>
                  <a:pt x="162928" y="21640"/>
                </a:lnTo>
                <a:lnTo>
                  <a:pt x="137210" y="0"/>
                </a:lnTo>
                <a:close/>
              </a:path>
            </a:pathLst>
          </a:custGeom>
          <a:solidFill>
            <a:srgbClr val="000000"/>
          </a:solidFill>
        </p:spPr>
        <p:txBody>
          <a:bodyPr wrap="square" lIns="0" tIns="0" rIns="0" bIns="0" rtlCol="0"/>
          <a:lstStyle/>
          <a:p>
            <a:endParaRPr/>
          </a:p>
        </p:txBody>
      </p:sp>
      <p:sp>
        <p:nvSpPr>
          <p:cNvPr id="66" name="object 66"/>
          <p:cNvSpPr/>
          <p:nvPr/>
        </p:nvSpPr>
        <p:spPr>
          <a:xfrm>
            <a:off x="9684253" y="5515355"/>
            <a:ext cx="581025" cy="497840"/>
          </a:xfrm>
          <a:custGeom>
            <a:avLst/>
            <a:gdLst/>
            <a:ahLst/>
            <a:cxnLst/>
            <a:rect l="l" t="t" r="r" b="b"/>
            <a:pathLst>
              <a:path w="581025" h="497839">
                <a:moveTo>
                  <a:pt x="543826" y="0"/>
                </a:moveTo>
                <a:lnTo>
                  <a:pt x="326047" y="200050"/>
                </a:lnTo>
                <a:lnTo>
                  <a:pt x="188531" y="315048"/>
                </a:lnTo>
                <a:lnTo>
                  <a:pt x="0" y="449630"/>
                </a:lnTo>
                <a:lnTo>
                  <a:pt x="29768" y="465455"/>
                </a:lnTo>
                <a:lnTo>
                  <a:pt x="83337" y="487133"/>
                </a:lnTo>
                <a:lnTo>
                  <a:pt x="129540" y="496874"/>
                </a:lnTo>
                <a:lnTo>
                  <a:pt x="150126" y="497763"/>
                </a:lnTo>
                <a:lnTo>
                  <a:pt x="169151" y="496277"/>
                </a:lnTo>
                <a:lnTo>
                  <a:pt x="217830" y="479590"/>
                </a:lnTo>
                <a:lnTo>
                  <a:pt x="255917" y="448779"/>
                </a:lnTo>
                <a:lnTo>
                  <a:pt x="285940" y="409346"/>
                </a:lnTo>
                <a:lnTo>
                  <a:pt x="317842" y="352780"/>
                </a:lnTo>
                <a:lnTo>
                  <a:pt x="310667" y="346303"/>
                </a:lnTo>
                <a:lnTo>
                  <a:pt x="305396" y="338124"/>
                </a:lnTo>
                <a:lnTo>
                  <a:pt x="302018" y="328485"/>
                </a:lnTo>
                <a:lnTo>
                  <a:pt x="300532" y="317627"/>
                </a:lnTo>
                <a:lnTo>
                  <a:pt x="300951" y="305816"/>
                </a:lnTo>
                <a:lnTo>
                  <a:pt x="313563" y="266992"/>
                </a:lnTo>
                <a:lnTo>
                  <a:pt x="341261" y="230403"/>
                </a:lnTo>
                <a:lnTo>
                  <a:pt x="373494" y="205486"/>
                </a:lnTo>
                <a:lnTo>
                  <a:pt x="415556" y="193052"/>
                </a:lnTo>
                <a:lnTo>
                  <a:pt x="494449" y="193052"/>
                </a:lnTo>
                <a:lnTo>
                  <a:pt x="505498" y="186436"/>
                </a:lnTo>
                <a:lnTo>
                  <a:pt x="540194" y="161010"/>
                </a:lnTo>
                <a:lnTo>
                  <a:pt x="566420" y="131610"/>
                </a:lnTo>
                <a:lnTo>
                  <a:pt x="580974" y="72745"/>
                </a:lnTo>
                <a:lnTo>
                  <a:pt x="578256" y="59372"/>
                </a:lnTo>
                <a:lnTo>
                  <a:pt x="573316" y="45415"/>
                </a:lnTo>
                <a:lnTo>
                  <a:pt x="566026" y="30886"/>
                </a:lnTo>
                <a:lnTo>
                  <a:pt x="556234" y="15748"/>
                </a:lnTo>
                <a:lnTo>
                  <a:pt x="543826" y="0"/>
                </a:lnTo>
                <a:close/>
              </a:path>
            </a:pathLst>
          </a:custGeom>
          <a:solidFill>
            <a:srgbClr val="000000"/>
          </a:solidFill>
        </p:spPr>
        <p:txBody>
          <a:bodyPr wrap="square" lIns="0" tIns="0" rIns="0" bIns="0" rtlCol="0"/>
          <a:lstStyle/>
          <a:p>
            <a:endParaRPr/>
          </a:p>
        </p:txBody>
      </p:sp>
      <p:sp>
        <p:nvSpPr>
          <p:cNvPr id="67" name="object 67"/>
          <p:cNvSpPr/>
          <p:nvPr/>
        </p:nvSpPr>
        <p:spPr>
          <a:xfrm>
            <a:off x="10099810" y="5708407"/>
            <a:ext cx="79375" cy="22225"/>
          </a:xfrm>
          <a:custGeom>
            <a:avLst/>
            <a:gdLst/>
            <a:ahLst/>
            <a:cxnLst/>
            <a:rect l="l" t="t" r="r" b="b"/>
            <a:pathLst>
              <a:path w="79375" h="22225">
                <a:moveTo>
                  <a:pt x="78892" y="0"/>
                </a:moveTo>
                <a:lnTo>
                  <a:pt x="0" y="0"/>
                </a:lnTo>
                <a:lnTo>
                  <a:pt x="9804" y="1041"/>
                </a:lnTo>
                <a:lnTo>
                  <a:pt x="18122" y="3543"/>
                </a:lnTo>
                <a:lnTo>
                  <a:pt x="29616" y="11620"/>
                </a:lnTo>
                <a:lnTo>
                  <a:pt x="37109" y="21767"/>
                </a:lnTo>
                <a:lnTo>
                  <a:pt x="50596" y="15214"/>
                </a:lnTo>
                <a:lnTo>
                  <a:pt x="66763" y="6781"/>
                </a:lnTo>
                <a:lnTo>
                  <a:pt x="78892" y="0"/>
                </a:lnTo>
                <a:close/>
              </a:path>
            </a:pathLst>
          </a:custGeom>
          <a:solidFill>
            <a:srgbClr val="000000"/>
          </a:solidFill>
        </p:spPr>
        <p:txBody>
          <a:bodyPr wrap="square" lIns="0" tIns="0" rIns="0" bIns="0" rtlCol="0"/>
          <a:lstStyle/>
          <a:p>
            <a:endParaRPr/>
          </a:p>
        </p:txBody>
      </p:sp>
      <p:sp>
        <p:nvSpPr>
          <p:cNvPr id="68" name="object 68"/>
          <p:cNvSpPr/>
          <p:nvPr/>
        </p:nvSpPr>
        <p:spPr>
          <a:xfrm>
            <a:off x="9941812" y="5226664"/>
            <a:ext cx="569595" cy="460375"/>
          </a:xfrm>
          <a:custGeom>
            <a:avLst/>
            <a:gdLst/>
            <a:ahLst/>
            <a:cxnLst/>
            <a:rect l="l" t="t" r="r" b="b"/>
            <a:pathLst>
              <a:path w="569595" h="460375">
                <a:moveTo>
                  <a:pt x="453186" y="0"/>
                </a:moveTo>
                <a:lnTo>
                  <a:pt x="445935" y="0"/>
                </a:lnTo>
                <a:lnTo>
                  <a:pt x="436270" y="8153"/>
                </a:lnTo>
                <a:lnTo>
                  <a:pt x="436270" y="14274"/>
                </a:lnTo>
                <a:lnTo>
                  <a:pt x="464057" y="37680"/>
                </a:lnTo>
                <a:lnTo>
                  <a:pt x="0" y="401675"/>
                </a:lnTo>
                <a:lnTo>
                  <a:pt x="68884" y="459790"/>
                </a:lnTo>
                <a:lnTo>
                  <a:pt x="500316" y="70307"/>
                </a:lnTo>
                <a:lnTo>
                  <a:pt x="534149" y="70307"/>
                </a:lnTo>
                <a:lnTo>
                  <a:pt x="516026" y="55016"/>
                </a:lnTo>
                <a:lnTo>
                  <a:pt x="534149" y="38696"/>
                </a:lnTo>
                <a:lnTo>
                  <a:pt x="569201" y="38696"/>
                </a:lnTo>
                <a:lnTo>
                  <a:pt x="551078" y="23406"/>
                </a:lnTo>
                <a:lnTo>
                  <a:pt x="480987" y="23406"/>
                </a:lnTo>
                <a:lnTo>
                  <a:pt x="453186" y="0"/>
                </a:lnTo>
                <a:close/>
              </a:path>
            </a:pathLst>
          </a:custGeom>
          <a:solidFill>
            <a:srgbClr val="000000"/>
          </a:solidFill>
        </p:spPr>
        <p:txBody>
          <a:bodyPr wrap="square" lIns="0" tIns="0" rIns="0" bIns="0" rtlCol="0"/>
          <a:lstStyle/>
          <a:p>
            <a:endParaRPr/>
          </a:p>
        </p:txBody>
      </p:sp>
      <p:sp>
        <p:nvSpPr>
          <p:cNvPr id="69" name="object 69"/>
          <p:cNvSpPr/>
          <p:nvPr/>
        </p:nvSpPr>
        <p:spPr>
          <a:xfrm>
            <a:off x="10442135" y="5296973"/>
            <a:ext cx="45085" cy="22860"/>
          </a:xfrm>
          <a:custGeom>
            <a:avLst/>
            <a:gdLst/>
            <a:ahLst/>
            <a:cxnLst/>
            <a:rect l="l" t="t" r="r" b="b"/>
            <a:pathLst>
              <a:path w="45084" h="22860">
                <a:moveTo>
                  <a:pt x="33832" y="0"/>
                </a:moveTo>
                <a:lnTo>
                  <a:pt x="0" y="0"/>
                </a:lnTo>
                <a:lnTo>
                  <a:pt x="25374" y="21412"/>
                </a:lnTo>
                <a:lnTo>
                  <a:pt x="28994" y="22428"/>
                </a:lnTo>
                <a:lnTo>
                  <a:pt x="33832" y="22428"/>
                </a:lnTo>
                <a:lnTo>
                  <a:pt x="37464" y="21412"/>
                </a:lnTo>
                <a:lnTo>
                  <a:pt x="44716" y="15290"/>
                </a:lnTo>
                <a:lnTo>
                  <a:pt x="44716" y="9182"/>
                </a:lnTo>
                <a:lnTo>
                  <a:pt x="33832" y="0"/>
                </a:lnTo>
                <a:close/>
              </a:path>
            </a:pathLst>
          </a:custGeom>
          <a:solidFill>
            <a:srgbClr val="000000"/>
          </a:solidFill>
        </p:spPr>
        <p:txBody>
          <a:bodyPr wrap="square" lIns="0" tIns="0" rIns="0" bIns="0" rtlCol="0"/>
          <a:lstStyle/>
          <a:p>
            <a:endParaRPr/>
          </a:p>
        </p:txBody>
      </p:sp>
      <p:sp>
        <p:nvSpPr>
          <p:cNvPr id="70" name="object 70"/>
          <p:cNvSpPr/>
          <p:nvPr/>
        </p:nvSpPr>
        <p:spPr>
          <a:xfrm>
            <a:off x="10475963" y="5265365"/>
            <a:ext cx="47625" cy="23495"/>
          </a:xfrm>
          <a:custGeom>
            <a:avLst/>
            <a:gdLst/>
            <a:ahLst/>
            <a:cxnLst/>
            <a:rect l="l" t="t" r="r" b="b"/>
            <a:pathLst>
              <a:path w="47625" h="23495">
                <a:moveTo>
                  <a:pt x="35051" y="0"/>
                </a:moveTo>
                <a:lnTo>
                  <a:pt x="0" y="0"/>
                </a:lnTo>
                <a:lnTo>
                  <a:pt x="26593" y="22428"/>
                </a:lnTo>
                <a:lnTo>
                  <a:pt x="30213" y="23456"/>
                </a:lnTo>
                <a:lnTo>
                  <a:pt x="35051" y="23456"/>
                </a:lnTo>
                <a:lnTo>
                  <a:pt x="38671" y="22428"/>
                </a:lnTo>
                <a:lnTo>
                  <a:pt x="41097" y="20396"/>
                </a:lnTo>
                <a:lnTo>
                  <a:pt x="47142" y="16319"/>
                </a:lnTo>
                <a:lnTo>
                  <a:pt x="47142" y="10198"/>
                </a:lnTo>
                <a:lnTo>
                  <a:pt x="35051" y="0"/>
                </a:lnTo>
                <a:close/>
              </a:path>
            </a:pathLst>
          </a:custGeom>
          <a:solidFill>
            <a:srgbClr val="000000"/>
          </a:solidFill>
        </p:spPr>
        <p:txBody>
          <a:bodyPr wrap="square" lIns="0" tIns="0" rIns="0" bIns="0" rtlCol="0"/>
          <a:lstStyle/>
          <a:p>
            <a:endParaRPr/>
          </a:p>
        </p:txBody>
      </p:sp>
      <p:sp>
        <p:nvSpPr>
          <p:cNvPr id="71" name="object 71"/>
          <p:cNvSpPr/>
          <p:nvPr/>
        </p:nvSpPr>
        <p:spPr>
          <a:xfrm>
            <a:off x="10413128" y="5196078"/>
            <a:ext cx="93980" cy="54610"/>
          </a:xfrm>
          <a:custGeom>
            <a:avLst/>
            <a:gdLst/>
            <a:ahLst/>
            <a:cxnLst/>
            <a:rect l="l" t="t" r="r" b="b"/>
            <a:pathLst>
              <a:path w="93979" h="54610">
                <a:moveTo>
                  <a:pt x="16916" y="0"/>
                </a:moveTo>
                <a:lnTo>
                  <a:pt x="9664" y="0"/>
                </a:lnTo>
                <a:lnTo>
                  <a:pt x="0" y="8153"/>
                </a:lnTo>
                <a:lnTo>
                  <a:pt x="0" y="14274"/>
                </a:lnTo>
                <a:lnTo>
                  <a:pt x="29006" y="38747"/>
                </a:lnTo>
                <a:lnTo>
                  <a:pt x="9664" y="54000"/>
                </a:lnTo>
                <a:lnTo>
                  <a:pt x="79755" y="54000"/>
                </a:lnTo>
                <a:lnTo>
                  <a:pt x="87007" y="46901"/>
                </a:lnTo>
                <a:lnTo>
                  <a:pt x="88214" y="45885"/>
                </a:lnTo>
                <a:lnTo>
                  <a:pt x="91846" y="41808"/>
                </a:lnTo>
                <a:lnTo>
                  <a:pt x="93649" y="38747"/>
                </a:lnTo>
                <a:lnTo>
                  <a:pt x="93459" y="30581"/>
                </a:lnTo>
                <a:lnTo>
                  <a:pt x="91071" y="24472"/>
                </a:lnTo>
                <a:lnTo>
                  <a:pt x="45923" y="24472"/>
                </a:lnTo>
                <a:lnTo>
                  <a:pt x="16916" y="0"/>
                </a:lnTo>
                <a:close/>
              </a:path>
            </a:pathLst>
          </a:custGeom>
          <a:solidFill>
            <a:srgbClr val="000000"/>
          </a:solidFill>
        </p:spPr>
        <p:txBody>
          <a:bodyPr wrap="square" lIns="0" tIns="0" rIns="0" bIns="0" rtlCol="0"/>
          <a:lstStyle/>
          <a:p>
            <a:endParaRPr/>
          </a:p>
        </p:txBody>
      </p:sp>
      <p:sp>
        <p:nvSpPr>
          <p:cNvPr id="72" name="object 72"/>
          <p:cNvSpPr/>
          <p:nvPr/>
        </p:nvSpPr>
        <p:spPr>
          <a:xfrm>
            <a:off x="10459048" y="5209325"/>
            <a:ext cx="45720" cy="11430"/>
          </a:xfrm>
          <a:custGeom>
            <a:avLst/>
            <a:gdLst/>
            <a:ahLst/>
            <a:cxnLst/>
            <a:rect l="l" t="t" r="r" b="b"/>
            <a:pathLst>
              <a:path w="45720" h="11429">
                <a:moveTo>
                  <a:pt x="31686" y="0"/>
                </a:moveTo>
                <a:lnTo>
                  <a:pt x="15278" y="1028"/>
                </a:lnTo>
                <a:lnTo>
                  <a:pt x="6692" y="5435"/>
                </a:lnTo>
                <a:lnTo>
                  <a:pt x="0" y="11226"/>
                </a:lnTo>
                <a:lnTo>
                  <a:pt x="45161" y="11226"/>
                </a:lnTo>
                <a:lnTo>
                  <a:pt x="43624" y="7315"/>
                </a:lnTo>
                <a:lnTo>
                  <a:pt x="31686" y="0"/>
                </a:lnTo>
                <a:close/>
              </a:path>
            </a:pathLst>
          </a:custGeom>
          <a:solidFill>
            <a:srgbClr val="000000"/>
          </a:solidFill>
        </p:spPr>
        <p:txBody>
          <a:bodyPr wrap="square" lIns="0" tIns="0" rIns="0" bIns="0" rtlCol="0"/>
          <a:lstStyle/>
          <a:p>
            <a:endParaRPr/>
          </a:p>
        </p:txBody>
      </p:sp>
      <p:sp>
        <p:nvSpPr>
          <p:cNvPr id="73" name="object 73"/>
          <p:cNvSpPr/>
          <p:nvPr/>
        </p:nvSpPr>
        <p:spPr>
          <a:xfrm>
            <a:off x="10703054" y="5904081"/>
            <a:ext cx="855980" cy="137160"/>
          </a:xfrm>
          <a:custGeom>
            <a:avLst/>
            <a:gdLst/>
            <a:ahLst/>
            <a:cxnLst/>
            <a:rect l="l" t="t" r="r" b="b"/>
            <a:pathLst>
              <a:path w="855979" h="137160">
                <a:moveTo>
                  <a:pt x="0" y="137159"/>
                </a:moveTo>
                <a:lnTo>
                  <a:pt x="855929" y="137159"/>
                </a:lnTo>
                <a:lnTo>
                  <a:pt x="855929" y="0"/>
                </a:lnTo>
                <a:lnTo>
                  <a:pt x="0" y="0"/>
                </a:lnTo>
                <a:lnTo>
                  <a:pt x="0" y="137159"/>
                </a:lnTo>
                <a:close/>
              </a:path>
            </a:pathLst>
          </a:custGeom>
          <a:solidFill>
            <a:srgbClr val="000000"/>
          </a:solidFill>
        </p:spPr>
        <p:txBody>
          <a:bodyPr wrap="square" lIns="0" tIns="0" rIns="0" bIns="0" rtlCol="0"/>
          <a:lstStyle/>
          <a:p>
            <a:endParaRPr/>
          </a:p>
        </p:txBody>
      </p:sp>
      <p:sp>
        <p:nvSpPr>
          <p:cNvPr id="74" name="object 74"/>
          <p:cNvSpPr/>
          <p:nvPr/>
        </p:nvSpPr>
        <p:spPr>
          <a:xfrm>
            <a:off x="10703054" y="5811371"/>
            <a:ext cx="577850" cy="92710"/>
          </a:xfrm>
          <a:custGeom>
            <a:avLst/>
            <a:gdLst/>
            <a:ahLst/>
            <a:cxnLst/>
            <a:rect l="l" t="t" r="r" b="b"/>
            <a:pathLst>
              <a:path w="577850" h="92710">
                <a:moveTo>
                  <a:pt x="0" y="92709"/>
                </a:moveTo>
                <a:lnTo>
                  <a:pt x="577748" y="92709"/>
                </a:lnTo>
                <a:lnTo>
                  <a:pt x="577748" y="0"/>
                </a:lnTo>
                <a:lnTo>
                  <a:pt x="0" y="0"/>
                </a:lnTo>
                <a:lnTo>
                  <a:pt x="0" y="92709"/>
                </a:lnTo>
                <a:close/>
              </a:path>
            </a:pathLst>
          </a:custGeom>
          <a:solidFill>
            <a:srgbClr val="000000"/>
          </a:solidFill>
        </p:spPr>
        <p:txBody>
          <a:bodyPr wrap="square" lIns="0" tIns="0" rIns="0" bIns="0" rtlCol="0"/>
          <a:lstStyle/>
          <a:p>
            <a:endParaRPr/>
          </a:p>
        </p:txBody>
      </p:sp>
      <p:sp>
        <p:nvSpPr>
          <p:cNvPr id="75" name="object 75"/>
          <p:cNvSpPr/>
          <p:nvPr/>
        </p:nvSpPr>
        <p:spPr>
          <a:xfrm>
            <a:off x="10981222" y="5719931"/>
            <a:ext cx="299720" cy="91440"/>
          </a:xfrm>
          <a:custGeom>
            <a:avLst/>
            <a:gdLst/>
            <a:ahLst/>
            <a:cxnLst/>
            <a:rect l="l" t="t" r="r" b="b"/>
            <a:pathLst>
              <a:path w="299720" h="91439">
                <a:moveTo>
                  <a:pt x="0" y="91439"/>
                </a:moveTo>
                <a:lnTo>
                  <a:pt x="299580" y="91439"/>
                </a:lnTo>
                <a:lnTo>
                  <a:pt x="299580" y="0"/>
                </a:lnTo>
                <a:lnTo>
                  <a:pt x="0" y="0"/>
                </a:lnTo>
                <a:lnTo>
                  <a:pt x="0" y="91439"/>
                </a:lnTo>
                <a:close/>
              </a:path>
            </a:pathLst>
          </a:custGeom>
          <a:solidFill>
            <a:srgbClr val="000000"/>
          </a:solidFill>
        </p:spPr>
        <p:txBody>
          <a:bodyPr wrap="square" lIns="0" tIns="0" rIns="0" bIns="0" rtlCol="0"/>
          <a:lstStyle/>
          <a:p>
            <a:endParaRPr/>
          </a:p>
        </p:txBody>
      </p:sp>
      <p:sp>
        <p:nvSpPr>
          <p:cNvPr id="76" name="object 76"/>
          <p:cNvSpPr/>
          <p:nvPr/>
        </p:nvSpPr>
        <p:spPr>
          <a:xfrm>
            <a:off x="11387788" y="5696390"/>
            <a:ext cx="0" cy="207010"/>
          </a:xfrm>
          <a:custGeom>
            <a:avLst/>
            <a:gdLst/>
            <a:ahLst/>
            <a:cxnLst/>
            <a:rect l="l" t="t" r="r" b="b"/>
            <a:pathLst>
              <a:path h="207010">
                <a:moveTo>
                  <a:pt x="0" y="0"/>
                </a:moveTo>
                <a:lnTo>
                  <a:pt x="0" y="207010"/>
                </a:lnTo>
              </a:path>
            </a:pathLst>
          </a:custGeom>
          <a:ln w="44069">
            <a:solidFill>
              <a:srgbClr val="000000"/>
            </a:solidFill>
          </a:ln>
        </p:spPr>
        <p:txBody>
          <a:bodyPr wrap="square" lIns="0" tIns="0" rIns="0" bIns="0" rtlCol="0"/>
          <a:lstStyle/>
          <a:p>
            <a:endParaRPr/>
          </a:p>
        </p:txBody>
      </p:sp>
      <p:sp>
        <p:nvSpPr>
          <p:cNvPr id="77" name="object 77"/>
          <p:cNvSpPr/>
          <p:nvPr/>
        </p:nvSpPr>
        <p:spPr>
          <a:xfrm>
            <a:off x="11366389" y="5582090"/>
            <a:ext cx="107314" cy="114300"/>
          </a:xfrm>
          <a:custGeom>
            <a:avLst/>
            <a:gdLst/>
            <a:ahLst/>
            <a:cxnLst/>
            <a:rect l="l" t="t" r="r" b="b"/>
            <a:pathLst>
              <a:path w="107315" h="114300">
                <a:moveTo>
                  <a:pt x="0" y="114300"/>
                </a:moveTo>
                <a:lnTo>
                  <a:pt x="106997" y="114300"/>
                </a:lnTo>
                <a:lnTo>
                  <a:pt x="106997" y="0"/>
                </a:lnTo>
                <a:lnTo>
                  <a:pt x="0" y="0"/>
                </a:lnTo>
                <a:lnTo>
                  <a:pt x="0" y="114300"/>
                </a:lnTo>
                <a:close/>
              </a:path>
            </a:pathLst>
          </a:custGeom>
          <a:solidFill>
            <a:srgbClr val="000000"/>
          </a:solidFill>
        </p:spPr>
        <p:txBody>
          <a:bodyPr wrap="square" lIns="0" tIns="0" rIns="0" bIns="0" rtlCol="0"/>
          <a:lstStyle/>
          <a:p>
            <a:endParaRPr/>
          </a:p>
        </p:txBody>
      </p:sp>
      <p:sp>
        <p:nvSpPr>
          <p:cNvPr id="78" name="object 78"/>
          <p:cNvSpPr/>
          <p:nvPr/>
        </p:nvSpPr>
        <p:spPr>
          <a:xfrm>
            <a:off x="11451983" y="5696953"/>
            <a:ext cx="0" cy="207010"/>
          </a:xfrm>
          <a:custGeom>
            <a:avLst/>
            <a:gdLst/>
            <a:ahLst/>
            <a:cxnLst/>
            <a:rect l="l" t="t" r="r" b="b"/>
            <a:pathLst>
              <a:path h="207010">
                <a:moveTo>
                  <a:pt x="0" y="0"/>
                </a:moveTo>
                <a:lnTo>
                  <a:pt x="0" y="206768"/>
                </a:lnTo>
              </a:path>
            </a:pathLst>
          </a:custGeom>
          <a:ln w="44069">
            <a:solidFill>
              <a:srgbClr val="000000"/>
            </a:solidFill>
          </a:ln>
        </p:spPr>
        <p:txBody>
          <a:bodyPr wrap="square" lIns="0" tIns="0" rIns="0" bIns="0" rtlCol="0"/>
          <a:lstStyle/>
          <a:p>
            <a:endParaRPr/>
          </a:p>
        </p:txBody>
      </p:sp>
      <p:sp>
        <p:nvSpPr>
          <p:cNvPr id="79" name="object 79"/>
          <p:cNvSpPr/>
          <p:nvPr/>
        </p:nvSpPr>
        <p:spPr>
          <a:xfrm>
            <a:off x="10820736" y="5604494"/>
            <a:ext cx="0" cy="207010"/>
          </a:xfrm>
          <a:custGeom>
            <a:avLst/>
            <a:gdLst/>
            <a:ahLst/>
            <a:cxnLst/>
            <a:rect l="l" t="t" r="r" b="b"/>
            <a:pathLst>
              <a:path h="207010">
                <a:moveTo>
                  <a:pt x="0" y="0"/>
                </a:moveTo>
                <a:lnTo>
                  <a:pt x="0" y="207009"/>
                </a:lnTo>
              </a:path>
            </a:pathLst>
          </a:custGeom>
          <a:ln w="44069">
            <a:solidFill>
              <a:srgbClr val="000000"/>
            </a:solidFill>
          </a:ln>
        </p:spPr>
        <p:txBody>
          <a:bodyPr wrap="square" lIns="0" tIns="0" rIns="0" bIns="0" rtlCol="0"/>
          <a:lstStyle/>
          <a:p>
            <a:endParaRPr/>
          </a:p>
        </p:txBody>
      </p:sp>
      <p:sp>
        <p:nvSpPr>
          <p:cNvPr id="80" name="object 80"/>
          <p:cNvSpPr/>
          <p:nvPr/>
        </p:nvSpPr>
        <p:spPr>
          <a:xfrm>
            <a:off x="10799336" y="5490194"/>
            <a:ext cx="107314" cy="114300"/>
          </a:xfrm>
          <a:custGeom>
            <a:avLst/>
            <a:gdLst/>
            <a:ahLst/>
            <a:cxnLst/>
            <a:rect l="l" t="t" r="r" b="b"/>
            <a:pathLst>
              <a:path w="107315" h="114300">
                <a:moveTo>
                  <a:pt x="0" y="114299"/>
                </a:moveTo>
                <a:lnTo>
                  <a:pt x="106997" y="114299"/>
                </a:lnTo>
                <a:lnTo>
                  <a:pt x="106997" y="0"/>
                </a:lnTo>
                <a:lnTo>
                  <a:pt x="0" y="0"/>
                </a:lnTo>
                <a:lnTo>
                  <a:pt x="0" y="114299"/>
                </a:lnTo>
                <a:close/>
              </a:path>
            </a:pathLst>
          </a:custGeom>
          <a:solidFill>
            <a:srgbClr val="000000"/>
          </a:solidFill>
        </p:spPr>
        <p:txBody>
          <a:bodyPr wrap="square" lIns="0" tIns="0" rIns="0" bIns="0" rtlCol="0"/>
          <a:lstStyle/>
          <a:p>
            <a:endParaRPr/>
          </a:p>
        </p:txBody>
      </p:sp>
      <p:sp>
        <p:nvSpPr>
          <p:cNvPr id="81" name="object 81"/>
          <p:cNvSpPr/>
          <p:nvPr/>
        </p:nvSpPr>
        <p:spPr>
          <a:xfrm>
            <a:off x="10884941" y="5605068"/>
            <a:ext cx="0" cy="207010"/>
          </a:xfrm>
          <a:custGeom>
            <a:avLst/>
            <a:gdLst/>
            <a:ahLst/>
            <a:cxnLst/>
            <a:rect l="l" t="t" r="r" b="b"/>
            <a:pathLst>
              <a:path h="207010">
                <a:moveTo>
                  <a:pt x="0" y="0"/>
                </a:moveTo>
                <a:lnTo>
                  <a:pt x="0" y="206768"/>
                </a:lnTo>
              </a:path>
            </a:pathLst>
          </a:custGeom>
          <a:ln w="44069">
            <a:solidFill>
              <a:srgbClr val="000000"/>
            </a:solidFill>
          </a:ln>
        </p:spPr>
        <p:txBody>
          <a:bodyPr wrap="square" lIns="0" tIns="0" rIns="0" bIns="0" rtlCol="0"/>
          <a:lstStyle/>
          <a:p>
            <a:endParaRPr/>
          </a:p>
        </p:txBody>
      </p:sp>
      <p:sp>
        <p:nvSpPr>
          <p:cNvPr id="82" name="object 82"/>
          <p:cNvSpPr/>
          <p:nvPr/>
        </p:nvSpPr>
        <p:spPr>
          <a:xfrm>
            <a:off x="10982128" y="5180076"/>
            <a:ext cx="241300" cy="540385"/>
          </a:xfrm>
          <a:custGeom>
            <a:avLst/>
            <a:gdLst/>
            <a:ahLst/>
            <a:cxnLst/>
            <a:rect l="l" t="t" r="r" b="b"/>
            <a:pathLst>
              <a:path w="241300" h="540385">
                <a:moveTo>
                  <a:pt x="19011" y="0"/>
                </a:moveTo>
                <a:lnTo>
                  <a:pt x="6057" y="9359"/>
                </a:lnTo>
                <a:lnTo>
                  <a:pt x="25" y="19405"/>
                </a:lnTo>
                <a:lnTo>
                  <a:pt x="0" y="29260"/>
                </a:lnTo>
                <a:lnTo>
                  <a:pt x="95389" y="204444"/>
                </a:lnTo>
                <a:lnTo>
                  <a:pt x="95389" y="539851"/>
                </a:lnTo>
                <a:lnTo>
                  <a:pt x="138188" y="539851"/>
                </a:lnTo>
                <a:lnTo>
                  <a:pt x="138188" y="333095"/>
                </a:lnTo>
                <a:lnTo>
                  <a:pt x="202387" y="333095"/>
                </a:lnTo>
                <a:lnTo>
                  <a:pt x="202387" y="204444"/>
                </a:lnTo>
                <a:lnTo>
                  <a:pt x="240753" y="134366"/>
                </a:lnTo>
                <a:lnTo>
                  <a:pt x="106095" y="134366"/>
                </a:lnTo>
                <a:lnTo>
                  <a:pt x="38684" y="11506"/>
                </a:lnTo>
                <a:lnTo>
                  <a:pt x="29971" y="2489"/>
                </a:lnTo>
                <a:lnTo>
                  <a:pt x="19011" y="0"/>
                </a:lnTo>
                <a:close/>
              </a:path>
            </a:pathLst>
          </a:custGeom>
          <a:solidFill>
            <a:srgbClr val="000000"/>
          </a:solidFill>
        </p:spPr>
        <p:txBody>
          <a:bodyPr wrap="square" lIns="0" tIns="0" rIns="0" bIns="0" rtlCol="0"/>
          <a:lstStyle/>
          <a:p>
            <a:endParaRPr/>
          </a:p>
        </p:txBody>
      </p:sp>
      <p:sp>
        <p:nvSpPr>
          <p:cNvPr id="83" name="object 83"/>
          <p:cNvSpPr/>
          <p:nvPr/>
        </p:nvSpPr>
        <p:spPr>
          <a:xfrm>
            <a:off x="11163109" y="5513171"/>
            <a:ext cx="0" cy="207010"/>
          </a:xfrm>
          <a:custGeom>
            <a:avLst/>
            <a:gdLst/>
            <a:ahLst/>
            <a:cxnLst/>
            <a:rect l="l" t="t" r="r" b="b"/>
            <a:pathLst>
              <a:path h="207010">
                <a:moveTo>
                  <a:pt x="0" y="0"/>
                </a:moveTo>
                <a:lnTo>
                  <a:pt x="0" y="206768"/>
                </a:lnTo>
              </a:path>
            </a:pathLst>
          </a:custGeom>
          <a:ln w="44069">
            <a:solidFill>
              <a:srgbClr val="000000"/>
            </a:solidFill>
          </a:ln>
        </p:spPr>
        <p:txBody>
          <a:bodyPr wrap="square" lIns="0" tIns="0" rIns="0" bIns="0" rtlCol="0"/>
          <a:lstStyle/>
          <a:p>
            <a:endParaRPr/>
          </a:p>
        </p:txBody>
      </p:sp>
      <p:sp>
        <p:nvSpPr>
          <p:cNvPr id="84" name="object 84"/>
          <p:cNvSpPr/>
          <p:nvPr/>
        </p:nvSpPr>
        <p:spPr>
          <a:xfrm>
            <a:off x="11302202" y="5490763"/>
            <a:ext cx="215265" cy="207645"/>
          </a:xfrm>
          <a:custGeom>
            <a:avLst/>
            <a:gdLst/>
            <a:ahLst/>
            <a:cxnLst/>
            <a:rect l="l" t="t" r="r" b="b"/>
            <a:pathLst>
              <a:path w="215265" h="207645">
                <a:moveTo>
                  <a:pt x="128333" y="0"/>
                </a:moveTo>
                <a:lnTo>
                  <a:pt x="88734" y="3454"/>
                </a:lnTo>
                <a:lnTo>
                  <a:pt x="51638" y="19481"/>
                </a:lnTo>
                <a:lnTo>
                  <a:pt x="533" y="182067"/>
                </a:lnTo>
                <a:lnTo>
                  <a:pt x="0" y="185521"/>
                </a:lnTo>
                <a:lnTo>
                  <a:pt x="4229" y="199199"/>
                </a:lnTo>
                <a:lnTo>
                  <a:pt x="14947" y="207416"/>
                </a:lnTo>
                <a:lnTo>
                  <a:pt x="30454" y="204965"/>
                </a:lnTo>
                <a:lnTo>
                  <a:pt x="39420" y="196989"/>
                </a:lnTo>
                <a:lnTo>
                  <a:pt x="64198" y="91325"/>
                </a:lnTo>
                <a:lnTo>
                  <a:pt x="171183" y="91325"/>
                </a:lnTo>
                <a:lnTo>
                  <a:pt x="171183" y="90182"/>
                </a:lnTo>
                <a:lnTo>
                  <a:pt x="214884" y="90182"/>
                </a:lnTo>
                <a:lnTo>
                  <a:pt x="203276" y="37338"/>
                </a:lnTo>
                <a:lnTo>
                  <a:pt x="165938" y="9004"/>
                </a:lnTo>
                <a:lnTo>
                  <a:pt x="140855" y="1778"/>
                </a:lnTo>
                <a:lnTo>
                  <a:pt x="128333" y="0"/>
                </a:lnTo>
                <a:close/>
              </a:path>
            </a:pathLst>
          </a:custGeom>
          <a:solidFill>
            <a:srgbClr val="000000"/>
          </a:solidFill>
        </p:spPr>
        <p:txBody>
          <a:bodyPr wrap="square" lIns="0" tIns="0" rIns="0" bIns="0" rtlCol="0"/>
          <a:lstStyle/>
          <a:p>
            <a:endParaRPr/>
          </a:p>
        </p:txBody>
      </p:sp>
      <p:sp>
        <p:nvSpPr>
          <p:cNvPr id="85" name="object 85"/>
          <p:cNvSpPr/>
          <p:nvPr/>
        </p:nvSpPr>
        <p:spPr>
          <a:xfrm>
            <a:off x="11473387" y="5580941"/>
            <a:ext cx="64135" cy="117475"/>
          </a:xfrm>
          <a:custGeom>
            <a:avLst/>
            <a:gdLst/>
            <a:ahLst/>
            <a:cxnLst/>
            <a:rect l="l" t="t" r="r" b="b"/>
            <a:pathLst>
              <a:path w="64134" h="117475">
                <a:moveTo>
                  <a:pt x="43700" y="0"/>
                </a:moveTo>
                <a:lnTo>
                  <a:pt x="0" y="0"/>
                </a:lnTo>
                <a:lnTo>
                  <a:pt x="22466" y="99936"/>
                </a:lnTo>
                <a:lnTo>
                  <a:pt x="29324" y="111544"/>
                </a:lnTo>
                <a:lnTo>
                  <a:pt x="41465" y="117119"/>
                </a:lnTo>
                <a:lnTo>
                  <a:pt x="54914" y="112864"/>
                </a:lnTo>
                <a:lnTo>
                  <a:pt x="62928" y="101930"/>
                </a:lnTo>
                <a:lnTo>
                  <a:pt x="63754" y="95338"/>
                </a:lnTo>
                <a:lnTo>
                  <a:pt x="63119" y="88442"/>
                </a:lnTo>
                <a:lnTo>
                  <a:pt x="43700" y="0"/>
                </a:lnTo>
                <a:close/>
              </a:path>
            </a:pathLst>
          </a:custGeom>
          <a:solidFill>
            <a:srgbClr val="000000"/>
          </a:solidFill>
        </p:spPr>
        <p:txBody>
          <a:bodyPr wrap="square" lIns="0" tIns="0" rIns="0" bIns="0" rtlCol="0"/>
          <a:lstStyle/>
          <a:p>
            <a:endParaRPr/>
          </a:p>
        </p:txBody>
      </p:sp>
      <p:sp>
        <p:nvSpPr>
          <p:cNvPr id="86" name="object 86"/>
          <p:cNvSpPr/>
          <p:nvPr/>
        </p:nvSpPr>
        <p:spPr>
          <a:xfrm>
            <a:off x="10735150" y="5398867"/>
            <a:ext cx="215265" cy="207645"/>
          </a:xfrm>
          <a:custGeom>
            <a:avLst/>
            <a:gdLst/>
            <a:ahLst/>
            <a:cxnLst/>
            <a:rect l="l" t="t" r="r" b="b"/>
            <a:pathLst>
              <a:path w="215265" h="207645">
                <a:moveTo>
                  <a:pt x="128333" y="0"/>
                </a:moveTo>
                <a:lnTo>
                  <a:pt x="88734" y="3454"/>
                </a:lnTo>
                <a:lnTo>
                  <a:pt x="51638" y="19481"/>
                </a:lnTo>
                <a:lnTo>
                  <a:pt x="533" y="182067"/>
                </a:lnTo>
                <a:lnTo>
                  <a:pt x="0" y="185521"/>
                </a:lnTo>
                <a:lnTo>
                  <a:pt x="4229" y="199199"/>
                </a:lnTo>
                <a:lnTo>
                  <a:pt x="14947" y="207416"/>
                </a:lnTo>
                <a:lnTo>
                  <a:pt x="30454" y="204965"/>
                </a:lnTo>
                <a:lnTo>
                  <a:pt x="39420" y="196989"/>
                </a:lnTo>
                <a:lnTo>
                  <a:pt x="64198" y="91325"/>
                </a:lnTo>
                <a:lnTo>
                  <a:pt x="171183" y="91325"/>
                </a:lnTo>
                <a:lnTo>
                  <a:pt x="171183" y="90182"/>
                </a:lnTo>
                <a:lnTo>
                  <a:pt x="214884" y="90182"/>
                </a:lnTo>
                <a:lnTo>
                  <a:pt x="203276" y="37337"/>
                </a:lnTo>
                <a:lnTo>
                  <a:pt x="165938" y="9004"/>
                </a:lnTo>
                <a:lnTo>
                  <a:pt x="140855" y="1777"/>
                </a:lnTo>
                <a:lnTo>
                  <a:pt x="128333" y="0"/>
                </a:lnTo>
                <a:close/>
              </a:path>
            </a:pathLst>
          </a:custGeom>
          <a:solidFill>
            <a:srgbClr val="000000"/>
          </a:solidFill>
        </p:spPr>
        <p:txBody>
          <a:bodyPr wrap="square" lIns="0" tIns="0" rIns="0" bIns="0" rtlCol="0"/>
          <a:lstStyle/>
          <a:p>
            <a:endParaRPr/>
          </a:p>
        </p:txBody>
      </p:sp>
      <p:sp>
        <p:nvSpPr>
          <p:cNvPr id="87" name="object 87"/>
          <p:cNvSpPr/>
          <p:nvPr/>
        </p:nvSpPr>
        <p:spPr>
          <a:xfrm>
            <a:off x="10906335" y="5489046"/>
            <a:ext cx="64135" cy="117475"/>
          </a:xfrm>
          <a:custGeom>
            <a:avLst/>
            <a:gdLst/>
            <a:ahLst/>
            <a:cxnLst/>
            <a:rect l="l" t="t" r="r" b="b"/>
            <a:pathLst>
              <a:path w="64134" h="117475">
                <a:moveTo>
                  <a:pt x="43700" y="0"/>
                </a:moveTo>
                <a:lnTo>
                  <a:pt x="0" y="0"/>
                </a:lnTo>
                <a:lnTo>
                  <a:pt x="22466" y="99936"/>
                </a:lnTo>
                <a:lnTo>
                  <a:pt x="29324" y="111544"/>
                </a:lnTo>
                <a:lnTo>
                  <a:pt x="41465" y="117119"/>
                </a:lnTo>
                <a:lnTo>
                  <a:pt x="54914" y="112864"/>
                </a:lnTo>
                <a:lnTo>
                  <a:pt x="62928" y="101930"/>
                </a:lnTo>
                <a:lnTo>
                  <a:pt x="63754" y="95338"/>
                </a:lnTo>
                <a:lnTo>
                  <a:pt x="63119" y="88442"/>
                </a:lnTo>
                <a:lnTo>
                  <a:pt x="43700" y="0"/>
                </a:lnTo>
                <a:close/>
              </a:path>
            </a:pathLst>
          </a:custGeom>
          <a:solidFill>
            <a:srgbClr val="000000"/>
          </a:solidFill>
        </p:spPr>
        <p:txBody>
          <a:bodyPr wrap="square" lIns="0" tIns="0" rIns="0" bIns="0" rtlCol="0"/>
          <a:lstStyle/>
          <a:p>
            <a:endParaRPr/>
          </a:p>
        </p:txBody>
      </p:sp>
      <p:sp>
        <p:nvSpPr>
          <p:cNvPr id="88" name="object 88"/>
          <p:cNvSpPr/>
          <p:nvPr/>
        </p:nvSpPr>
        <p:spPr>
          <a:xfrm>
            <a:off x="11088223" y="5310423"/>
            <a:ext cx="85725" cy="0"/>
          </a:xfrm>
          <a:custGeom>
            <a:avLst/>
            <a:gdLst/>
            <a:ahLst/>
            <a:cxnLst/>
            <a:rect l="l" t="t" r="r" b="b"/>
            <a:pathLst>
              <a:path w="85725">
                <a:moveTo>
                  <a:pt x="0" y="0"/>
                </a:moveTo>
                <a:lnTo>
                  <a:pt x="85585" y="0"/>
                </a:lnTo>
              </a:path>
            </a:pathLst>
          </a:custGeom>
          <a:ln w="9321">
            <a:solidFill>
              <a:srgbClr val="000000"/>
            </a:solidFill>
          </a:ln>
        </p:spPr>
        <p:txBody>
          <a:bodyPr wrap="square" lIns="0" tIns="0" rIns="0" bIns="0" rtlCol="0"/>
          <a:lstStyle/>
          <a:p>
            <a:endParaRPr/>
          </a:p>
        </p:txBody>
      </p:sp>
      <p:sp>
        <p:nvSpPr>
          <p:cNvPr id="89" name="object 89"/>
          <p:cNvSpPr/>
          <p:nvPr/>
        </p:nvSpPr>
        <p:spPr>
          <a:xfrm>
            <a:off x="11173813" y="5182289"/>
            <a:ext cx="107314" cy="132715"/>
          </a:xfrm>
          <a:custGeom>
            <a:avLst/>
            <a:gdLst/>
            <a:ahLst/>
            <a:cxnLst/>
            <a:rect l="l" t="t" r="r" b="b"/>
            <a:pathLst>
              <a:path w="107315" h="132714">
                <a:moveTo>
                  <a:pt x="79121" y="0"/>
                </a:moveTo>
                <a:lnTo>
                  <a:pt x="71043" y="4305"/>
                </a:lnTo>
                <a:lnTo>
                  <a:pt x="0" y="132156"/>
                </a:lnTo>
                <a:lnTo>
                  <a:pt x="49060" y="132156"/>
                </a:lnTo>
                <a:lnTo>
                  <a:pt x="103784" y="32219"/>
                </a:lnTo>
                <a:lnTo>
                  <a:pt x="106819" y="20040"/>
                </a:lnTo>
                <a:lnTo>
                  <a:pt x="103619" y="8724"/>
                </a:lnTo>
                <a:lnTo>
                  <a:pt x="90068" y="939"/>
                </a:lnTo>
                <a:lnTo>
                  <a:pt x="79121" y="0"/>
                </a:lnTo>
                <a:close/>
              </a:path>
            </a:pathLst>
          </a:custGeom>
          <a:solidFill>
            <a:srgbClr val="000000"/>
          </a:solidFill>
        </p:spPr>
        <p:txBody>
          <a:bodyPr wrap="square" lIns="0" tIns="0" rIns="0" bIns="0" rtlCol="0"/>
          <a:lstStyle/>
          <a:p>
            <a:endParaRPr/>
          </a:p>
        </p:txBody>
      </p:sp>
      <p:sp>
        <p:nvSpPr>
          <p:cNvPr id="90" name="object 90"/>
          <p:cNvSpPr/>
          <p:nvPr/>
        </p:nvSpPr>
        <p:spPr>
          <a:xfrm>
            <a:off x="10811250" y="5295900"/>
            <a:ext cx="85090" cy="88900"/>
          </a:xfrm>
          <a:custGeom>
            <a:avLst/>
            <a:gdLst/>
            <a:ahLst/>
            <a:cxnLst/>
            <a:rect l="l" t="t" r="r" b="b"/>
            <a:pathLst>
              <a:path w="85090" h="88900">
                <a:moveTo>
                  <a:pt x="34353" y="0"/>
                </a:moveTo>
                <a:lnTo>
                  <a:pt x="1282" y="37642"/>
                </a:lnTo>
                <a:lnTo>
                  <a:pt x="0" y="55105"/>
                </a:lnTo>
                <a:lnTo>
                  <a:pt x="4394" y="66598"/>
                </a:lnTo>
                <a:lnTo>
                  <a:pt x="12128" y="76250"/>
                </a:lnTo>
                <a:lnTo>
                  <a:pt x="23139" y="83515"/>
                </a:lnTo>
                <a:lnTo>
                  <a:pt x="37376" y="87833"/>
                </a:lnTo>
                <a:lnTo>
                  <a:pt x="54787" y="88658"/>
                </a:lnTo>
                <a:lnTo>
                  <a:pt x="66789" y="82245"/>
                </a:lnTo>
                <a:lnTo>
                  <a:pt x="76263" y="72326"/>
                </a:lnTo>
                <a:lnTo>
                  <a:pt x="82486" y="59651"/>
                </a:lnTo>
                <a:lnTo>
                  <a:pt x="84721" y="45046"/>
                </a:lnTo>
                <a:lnTo>
                  <a:pt x="83908" y="37642"/>
                </a:lnTo>
                <a:lnTo>
                  <a:pt x="50393" y="1689"/>
                </a:lnTo>
                <a:lnTo>
                  <a:pt x="34353" y="0"/>
                </a:lnTo>
                <a:close/>
              </a:path>
            </a:pathLst>
          </a:custGeom>
          <a:solidFill>
            <a:srgbClr val="000000"/>
          </a:solidFill>
        </p:spPr>
        <p:txBody>
          <a:bodyPr wrap="square" lIns="0" tIns="0" rIns="0" bIns="0" rtlCol="0"/>
          <a:lstStyle/>
          <a:p>
            <a:endParaRPr/>
          </a:p>
        </p:txBody>
      </p:sp>
      <p:sp>
        <p:nvSpPr>
          <p:cNvPr id="91" name="object 91"/>
          <p:cNvSpPr/>
          <p:nvPr/>
        </p:nvSpPr>
        <p:spPr>
          <a:xfrm>
            <a:off x="11378177" y="5387340"/>
            <a:ext cx="84455" cy="89535"/>
          </a:xfrm>
          <a:custGeom>
            <a:avLst/>
            <a:gdLst/>
            <a:ahLst/>
            <a:cxnLst/>
            <a:rect l="l" t="t" r="r" b="b"/>
            <a:pathLst>
              <a:path w="84454" h="89535">
                <a:moveTo>
                  <a:pt x="34048" y="0"/>
                </a:moveTo>
                <a:lnTo>
                  <a:pt x="1270" y="37960"/>
                </a:lnTo>
                <a:lnTo>
                  <a:pt x="0" y="55575"/>
                </a:lnTo>
                <a:lnTo>
                  <a:pt x="4356" y="67170"/>
                </a:lnTo>
                <a:lnTo>
                  <a:pt x="12014" y="76898"/>
                </a:lnTo>
                <a:lnTo>
                  <a:pt x="22936" y="84226"/>
                </a:lnTo>
                <a:lnTo>
                  <a:pt x="37045" y="88582"/>
                </a:lnTo>
                <a:lnTo>
                  <a:pt x="54305" y="89420"/>
                </a:lnTo>
                <a:lnTo>
                  <a:pt x="66192" y="82956"/>
                </a:lnTo>
                <a:lnTo>
                  <a:pt x="75590" y="72936"/>
                </a:lnTo>
                <a:lnTo>
                  <a:pt x="81749" y="60172"/>
                </a:lnTo>
                <a:lnTo>
                  <a:pt x="83972" y="45427"/>
                </a:lnTo>
                <a:lnTo>
                  <a:pt x="83159" y="37960"/>
                </a:lnTo>
                <a:lnTo>
                  <a:pt x="49949" y="1701"/>
                </a:lnTo>
                <a:lnTo>
                  <a:pt x="34048" y="0"/>
                </a:lnTo>
                <a:close/>
              </a:path>
            </a:pathLst>
          </a:custGeom>
          <a:solidFill>
            <a:srgbClr val="000000"/>
          </a:solidFill>
        </p:spPr>
        <p:txBody>
          <a:bodyPr wrap="square" lIns="0" tIns="0" rIns="0" bIns="0" rtlCol="0"/>
          <a:lstStyle/>
          <a:p>
            <a:endParaRPr/>
          </a:p>
        </p:txBody>
      </p:sp>
      <p:sp>
        <p:nvSpPr>
          <p:cNvPr id="92" name="object 92"/>
          <p:cNvSpPr/>
          <p:nvPr/>
        </p:nvSpPr>
        <p:spPr>
          <a:xfrm>
            <a:off x="11089388" y="5203697"/>
            <a:ext cx="85090" cy="89535"/>
          </a:xfrm>
          <a:custGeom>
            <a:avLst/>
            <a:gdLst/>
            <a:ahLst/>
            <a:cxnLst/>
            <a:rect l="l" t="t" r="r" b="b"/>
            <a:pathLst>
              <a:path w="85090" h="89535">
                <a:moveTo>
                  <a:pt x="34378" y="0"/>
                </a:moveTo>
                <a:lnTo>
                  <a:pt x="1269" y="37909"/>
                </a:lnTo>
                <a:lnTo>
                  <a:pt x="0" y="55537"/>
                </a:lnTo>
                <a:lnTo>
                  <a:pt x="4394" y="67119"/>
                </a:lnTo>
                <a:lnTo>
                  <a:pt x="12115" y="76860"/>
                </a:lnTo>
                <a:lnTo>
                  <a:pt x="23126" y="84188"/>
                </a:lnTo>
                <a:lnTo>
                  <a:pt x="37363" y="88544"/>
                </a:lnTo>
                <a:lnTo>
                  <a:pt x="54787" y="89382"/>
                </a:lnTo>
                <a:lnTo>
                  <a:pt x="66776" y="82905"/>
                </a:lnTo>
                <a:lnTo>
                  <a:pt x="76263" y="72898"/>
                </a:lnTo>
                <a:lnTo>
                  <a:pt x="82486" y="60121"/>
                </a:lnTo>
                <a:lnTo>
                  <a:pt x="84721" y="45389"/>
                </a:lnTo>
                <a:lnTo>
                  <a:pt x="83896" y="37909"/>
                </a:lnTo>
                <a:lnTo>
                  <a:pt x="50418" y="1701"/>
                </a:lnTo>
                <a:lnTo>
                  <a:pt x="34378" y="0"/>
                </a:lnTo>
                <a:close/>
              </a:path>
            </a:pathLst>
          </a:custGeom>
          <a:solidFill>
            <a:srgbClr val="000000"/>
          </a:solidFill>
        </p:spPr>
        <p:txBody>
          <a:bodyPr wrap="square" lIns="0" tIns="0" rIns="0" bIns="0" rtlCol="0"/>
          <a:lstStyle/>
          <a:p>
            <a:endParaRPr/>
          </a:p>
        </p:txBody>
      </p:sp>
      <p:sp>
        <p:nvSpPr>
          <p:cNvPr id="93" name="object 93"/>
          <p:cNvSpPr txBox="1"/>
          <p:nvPr/>
        </p:nvSpPr>
        <p:spPr>
          <a:xfrm>
            <a:off x="11171426" y="6480478"/>
            <a:ext cx="102870" cy="360680"/>
          </a:xfrm>
          <a:prstGeom prst="rect">
            <a:avLst/>
          </a:prstGeom>
        </p:spPr>
        <p:txBody>
          <a:bodyPr vert="horz" wrap="square" lIns="0" tIns="0" rIns="0" bIns="0" rtlCol="0">
            <a:spAutoFit/>
          </a:bodyPr>
          <a:lstStyle/>
          <a:p>
            <a:pPr marL="12700">
              <a:lnSpc>
                <a:spcPct val="100000"/>
              </a:lnSpc>
            </a:pPr>
            <a:r>
              <a:rPr sz="1200" spc="-10">
                <a:solidFill>
                  <a:srgbClr val="898989"/>
                </a:solidFill>
                <a:latin typeface="Calibri"/>
                <a:cs typeface="Calibri"/>
              </a:rPr>
              <a:t>1</a:t>
            </a:r>
            <a:endParaRPr sz="1200">
              <a:latin typeface="Calibri"/>
              <a:cs typeface="Calibri"/>
            </a:endParaRPr>
          </a:p>
          <a:p>
            <a:pPr marL="12700">
              <a:lnSpc>
                <a:spcPct val="100000"/>
              </a:lnSpc>
            </a:pPr>
            <a:r>
              <a:rPr sz="1200" spc="-10">
                <a:solidFill>
                  <a:srgbClr val="898989"/>
                </a:solidFill>
                <a:latin typeface="Calibri"/>
                <a:cs typeface="Calibri"/>
              </a:rPr>
              <a:t>2</a:t>
            </a:r>
            <a:endParaRPr sz="1200">
              <a:latin typeface="Calibri"/>
              <a:cs typeface="Calibri"/>
            </a:endParaRPr>
          </a:p>
        </p:txBody>
      </p:sp>
      <p:graphicFrame>
        <p:nvGraphicFramePr>
          <p:cNvPr id="94" name="object 94"/>
          <p:cNvGraphicFramePr>
            <a:graphicFrameLocks noGrp="1"/>
          </p:cNvGraphicFramePr>
          <p:nvPr/>
        </p:nvGraphicFramePr>
        <p:xfrm>
          <a:off x="747393" y="1197734"/>
          <a:ext cx="10923903" cy="5228067"/>
        </p:xfrm>
        <a:graphic>
          <a:graphicData uri="http://schemas.openxmlformats.org/drawingml/2006/table">
            <a:tbl>
              <a:tblPr firstRow="1" bandRow="1">
                <a:tableStyleId>{2D5ABB26-0587-4C30-8999-92F81FD0307C}</a:tableStyleId>
              </a:tblPr>
              <a:tblGrid>
                <a:gridCol w="3641344">
                  <a:extLst>
                    <a:ext uri="{9D8B030D-6E8A-4147-A177-3AD203B41FA5}">
                      <a16:colId xmlns:a16="http://schemas.microsoft.com/office/drawing/2014/main" val="20000"/>
                    </a:ext>
                  </a:extLst>
                </a:gridCol>
                <a:gridCol w="3641215">
                  <a:extLst>
                    <a:ext uri="{9D8B030D-6E8A-4147-A177-3AD203B41FA5}">
                      <a16:colId xmlns:a16="http://schemas.microsoft.com/office/drawing/2014/main" val="20001"/>
                    </a:ext>
                  </a:extLst>
                </a:gridCol>
                <a:gridCol w="3641344">
                  <a:extLst>
                    <a:ext uri="{9D8B030D-6E8A-4147-A177-3AD203B41FA5}">
                      <a16:colId xmlns:a16="http://schemas.microsoft.com/office/drawing/2014/main" val="20002"/>
                    </a:ext>
                  </a:extLst>
                </a:gridCol>
              </a:tblGrid>
              <a:tr h="2834641">
                <a:tc>
                  <a:txBody>
                    <a:bodyPr/>
                    <a:lstStyle/>
                    <a:p>
                      <a:pPr algn="ctr">
                        <a:lnSpc>
                          <a:spcPct val="100000"/>
                        </a:lnSpc>
                      </a:pPr>
                      <a:r>
                        <a:rPr sz="1800" b="1" spc="-5">
                          <a:latin typeface="Calibri"/>
                          <a:cs typeface="Calibri"/>
                        </a:rPr>
                        <a:t>Ba</a:t>
                      </a:r>
                      <a:r>
                        <a:rPr sz="1800" b="1">
                          <a:latin typeface="Calibri"/>
                          <a:cs typeface="Calibri"/>
                        </a:rPr>
                        <a:t>sic</a:t>
                      </a:r>
                      <a:r>
                        <a:rPr sz="1800" b="1" spc="-25">
                          <a:latin typeface="Calibri"/>
                          <a:cs typeface="Calibri"/>
                        </a:rPr>
                        <a:t> </a:t>
                      </a:r>
                      <a:r>
                        <a:rPr sz="1800" b="1">
                          <a:latin typeface="Calibri"/>
                          <a:cs typeface="Calibri"/>
                        </a:rPr>
                        <a:t>Se</a:t>
                      </a:r>
                      <a:r>
                        <a:rPr sz="1800" b="1" spc="5">
                          <a:latin typeface="Calibri"/>
                          <a:cs typeface="Calibri"/>
                        </a:rPr>
                        <a:t>r</a:t>
                      </a:r>
                      <a:r>
                        <a:rPr sz="1800" b="1" spc="-10">
                          <a:latin typeface="Calibri"/>
                          <a:cs typeface="Calibri"/>
                        </a:rPr>
                        <a:t>vi</a:t>
                      </a:r>
                      <a:r>
                        <a:rPr sz="1800" b="1" spc="-5">
                          <a:latin typeface="Calibri"/>
                          <a:cs typeface="Calibri"/>
                        </a:rPr>
                        <a:t>c</a:t>
                      </a:r>
                      <a:r>
                        <a:rPr sz="1800" b="1" spc="-10">
                          <a:latin typeface="Calibri"/>
                          <a:cs typeface="Calibri"/>
                        </a:rPr>
                        <a:t>es</a:t>
                      </a:r>
                      <a:endParaRPr sz="1800">
                        <a:latin typeface="Calibri"/>
                        <a:cs typeface="Calibri"/>
                      </a:endParaRPr>
                    </a:p>
                    <a:p>
                      <a:pPr algn="ctr">
                        <a:lnSpc>
                          <a:spcPct val="100000"/>
                        </a:lnSpc>
                      </a:pPr>
                      <a:r>
                        <a:rPr sz="1800" i="1" spc="-10">
                          <a:latin typeface="Calibri"/>
                          <a:cs typeface="Calibri"/>
                        </a:rPr>
                        <a:t>(</a:t>
                      </a:r>
                      <a:r>
                        <a:rPr sz="1800" i="1" spc="-5">
                          <a:latin typeface="Calibri"/>
                          <a:cs typeface="Calibri"/>
                        </a:rPr>
                        <a:t>S</a:t>
                      </a:r>
                      <a:r>
                        <a:rPr sz="1800" i="1" spc="-40">
                          <a:latin typeface="Calibri"/>
                          <a:cs typeface="Calibri"/>
                        </a:rPr>
                        <a:t>t</a:t>
                      </a:r>
                      <a:r>
                        <a:rPr sz="1800" i="1" spc="-10">
                          <a:latin typeface="Calibri"/>
                          <a:cs typeface="Calibri"/>
                        </a:rPr>
                        <a:t>a</a:t>
                      </a:r>
                      <a:r>
                        <a:rPr sz="1800" i="1" spc="-35">
                          <a:latin typeface="Calibri"/>
                          <a:cs typeface="Calibri"/>
                        </a:rPr>
                        <a:t>t</a:t>
                      </a:r>
                      <a:r>
                        <a:rPr sz="1800" i="1">
                          <a:latin typeface="Calibri"/>
                          <a:cs typeface="Calibri"/>
                        </a:rPr>
                        <a:t>e</a:t>
                      </a:r>
                      <a:r>
                        <a:rPr sz="1800" i="1" spc="25">
                          <a:latin typeface="Calibri"/>
                          <a:cs typeface="Calibri"/>
                        </a:rPr>
                        <a:t> </a:t>
                      </a:r>
                      <a:r>
                        <a:rPr sz="1800" i="1" spc="-15">
                          <a:latin typeface="Calibri"/>
                          <a:cs typeface="Calibri"/>
                        </a:rPr>
                        <a:t>P</a:t>
                      </a:r>
                      <a:r>
                        <a:rPr sz="1800" i="1">
                          <a:latin typeface="Calibri"/>
                          <a:cs typeface="Calibri"/>
                        </a:rPr>
                        <a:t>r</a:t>
                      </a:r>
                      <a:r>
                        <a:rPr sz="1800" i="1" spc="-10">
                          <a:latin typeface="Calibri"/>
                          <a:cs typeface="Calibri"/>
                        </a:rPr>
                        <a:t>io</a:t>
                      </a:r>
                      <a:r>
                        <a:rPr sz="1800" i="1" spc="-5">
                          <a:latin typeface="Calibri"/>
                          <a:cs typeface="Calibri"/>
                        </a:rPr>
                        <a:t>r</a:t>
                      </a:r>
                      <a:r>
                        <a:rPr sz="1800" i="1" spc="-15">
                          <a:latin typeface="Calibri"/>
                          <a:cs typeface="Calibri"/>
                        </a:rPr>
                        <a:t>i</a:t>
                      </a:r>
                      <a:r>
                        <a:rPr sz="1800" i="1" spc="-5">
                          <a:latin typeface="Calibri"/>
                          <a:cs typeface="Calibri"/>
                        </a:rPr>
                        <a:t>t</a:t>
                      </a:r>
                      <a:r>
                        <a:rPr sz="1800" i="1">
                          <a:latin typeface="Calibri"/>
                          <a:cs typeface="Calibri"/>
                        </a:rPr>
                        <a:t>y</a:t>
                      </a:r>
                      <a:r>
                        <a:rPr sz="1800" i="1" spc="-10">
                          <a:latin typeface="Calibri"/>
                          <a:cs typeface="Calibri"/>
                        </a:rPr>
                        <a:t> </a:t>
                      </a:r>
                      <a:r>
                        <a:rPr sz="1800" i="1">
                          <a:latin typeface="Calibri"/>
                          <a:cs typeface="Calibri"/>
                        </a:rPr>
                        <a:t>1)</a:t>
                      </a:r>
                      <a:endParaRPr sz="1800">
                        <a:latin typeface="Calibri"/>
                        <a:cs typeface="Calibri"/>
                      </a:endParaRPr>
                    </a:p>
                    <a:p>
                      <a:pPr>
                        <a:lnSpc>
                          <a:spcPct val="100000"/>
                        </a:lnSpc>
                        <a:spcBef>
                          <a:spcPts val="34"/>
                        </a:spcBef>
                      </a:pPr>
                      <a:endParaRPr sz="1900">
                        <a:latin typeface="Times New Roman"/>
                        <a:cs typeface="Times New Roman"/>
                      </a:endParaRPr>
                    </a:p>
                    <a:p>
                      <a:pPr marL="922655" indent="-286385">
                        <a:lnSpc>
                          <a:spcPct val="100000"/>
                        </a:lnSpc>
                        <a:buFont typeface="MS Gothic"/>
                        <a:buChar char="✓"/>
                        <a:tabLst>
                          <a:tab pos="923290" algn="l"/>
                        </a:tabLst>
                      </a:pPr>
                      <a:r>
                        <a:rPr sz="1800" spc="-10">
                          <a:latin typeface="Calibri"/>
                          <a:cs typeface="Calibri"/>
                        </a:rPr>
                        <a:t>C</a:t>
                      </a:r>
                      <a:r>
                        <a:rPr sz="1800" spc="-30">
                          <a:latin typeface="Calibri"/>
                          <a:cs typeface="Calibri"/>
                        </a:rPr>
                        <a:t>r</a:t>
                      </a:r>
                      <a:r>
                        <a:rPr sz="1800" spc="-5">
                          <a:latin typeface="Calibri"/>
                          <a:cs typeface="Calibri"/>
                        </a:rPr>
                        <a:t>e</a:t>
                      </a:r>
                      <a:r>
                        <a:rPr sz="1800">
                          <a:latin typeface="Calibri"/>
                          <a:cs typeface="Calibri"/>
                        </a:rPr>
                        <a:t>d</a:t>
                      </a:r>
                      <a:r>
                        <a:rPr sz="1800" spc="-5">
                          <a:latin typeface="Calibri"/>
                          <a:cs typeface="Calibri"/>
                        </a:rPr>
                        <a:t>e</a:t>
                      </a:r>
                      <a:r>
                        <a:rPr sz="1800" spc="-15">
                          <a:latin typeface="Calibri"/>
                          <a:cs typeface="Calibri"/>
                        </a:rPr>
                        <a:t>n</a:t>
                      </a:r>
                      <a:r>
                        <a:rPr sz="1800" spc="-5">
                          <a:latin typeface="Calibri"/>
                          <a:cs typeface="Calibri"/>
                        </a:rPr>
                        <a:t>t</a:t>
                      </a:r>
                      <a:r>
                        <a:rPr sz="1800" spc="-15">
                          <a:latin typeface="Calibri"/>
                          <a:cs typeface="Calibri"/>
                        </a:rPr>
                        <a:t>i</a:t>
                      </a:r>
                      <a:r>
                        <a:rPr sz="1800">
                          <a:latin typeface="Calibri"/>
                          <a:cs typeface="Calibri"/>
                        </a:rPr>
                        <a:t>al</a:t>
                      </a:r>
                      <a:r>
                        <a:rPr sz="1800" spc="-5">
                          <a:latin typeface="Calibri"/>
                          <a:cs typeface="Calibri"/>
                        </a:rPr>
                        <a:t>e</a:t>
                      </a:r>
                      <a:r>
                        <a:rPr sz="1800">
                          <a:latin typeface="Calibri"/>
                          <a:cs typeface="Calibri"/>
                        </a:rPr>
                        <a:t>d</a:t>
                      </a:r>
                      <a:r>
                        <a:rPr sz="1800" spc="45">
                          <a:latin typeface="Calibri"/>
                          <a:cs typeface="Calibri"/>
                        </a:rPr>
                        <a:t> </a:t>
                      </a:r>
                      <a:r>
                        <a:rPr sz="1800" spc="-165">
                          <a:latin typeface="Calibri"/>
                          <a:cs typeface="Calibri"/>
                        </a:rPr>
                        <a:t>T</a:t>
                      </a:r>
                      <a:r>
                        <a:rPr sz="1800" spc="-5">
                          <a:latin typeface="Calibri"/>
                          <a:cs typeface="Calibri"/>
                        </a:rPr>
                        <a:t>e</a:t>
                      </a:r>
                      <a:r>
                        <a:rPr sz="1800">
                          <a:latin typeface="Calibri"/>
                          <a:cs typeface="Calibri"/>
                        </a:rPr>
                        <a:t>ach</a:t>
                      </a:r>
                      <a:r>
                        <a:rPr sz="1800" spc="-5">
                          <a:latin typeface="Calibri"/>
                          <a:cs typeface="Calibri"/>
                        </a:rPr>
                        <a:t>e</a:t>
                      </a:r>
                      <a:r>
                        <a:rPr sz="1800" spc="-40">
                          <a:latin typeface="Calibri"/>
                          <a:cs typeface="Calibri"/>
                        </a:rPr>
                        <a:t>r</a:t>
                      </a:r>
                      <a:r>
                        <a:rPr sz="1800">
                          <a:latin typeface="Calibri"/>
                          <a:cs typeface="Calibri"/>
                        </a:rPr>
                        <a:t>s</a:t>
                      </a:r>
                    </a:p>
                    <a:p>
                      <a:pPr marL="902969" indent="-286385">
                        <a:lnSpc>
                          <a:spcPct val="100000"/>
                        </a:lnSpc>
                        <a:buFont typeface="MS Gothic"/>
                        <a:buChar char="✓"/>
                        <a:tabLst>
                          <a:tab pos="903605" algn="l"/>
                        </a:tabLst>
                      </a:pPr>
                      <a:r>
                        <a:rPr sz="1800">
                          <a:latin typeface="Calibri"/>
                          <a:cs typeface="Calibri"/>
                        </a:rPr>
                        <a:t>In</a:t>
                      </a:r>
                      <a:r>
                        <a:rPr sz="1800" spc="-20">
                          <a:latin typeface="Calibri"/>
                          <a:cs typeface="Calibri"/>
                        </a:rPr>
                        <a:t>s</a:t>
                      </a:r>
                      <a:r>
                        <a:rPr sz="1800" spc="-5">
                          <a:latin typeface="Calibri"/>
                          <a:cs typeface="Calibri"/>
                        </a:rPr>
                        <a:t>t</a:t>
                      </a:r>
                      <a:r>
                        <a:rPr sz="1800" spc="-15">
                          <a:latin typeface="Calibri"/>
                          <a:cs typeface="Calibri"/>
                        </a:rPr>
                        <a:t>r</a:t>
                      </a:r>
                      <a:r>
                        <a:rPr sz="1800" spc="-5">
                          <a:latin typeface="Calibri"/>
                          <a:cs typeface="Calibri"/>
                        </a:rPr>
                        <a:t>u</a:t>
                      </a:r>
                      <a:r>
                        <a:rPr sz="1800" spc="-10">
                          <a:latin typeface="Calibri"/>
                          <a:cs typeface="Calibri"/>
                        </a:rPr>
                        <a:t>c</a:t>
                      </a:r>
                      <a:r>
                        <a:rPr sz="1800" spc="-15">
                          <a:latin typeface="Calibri"/>
                          <a:cs typeface="Calibri"/>
                        </a:rPr>
                        <a:t>ti</a:t>
                      </a:r>
                      <a:r>
                        <a:rPr sz="1800" spc="-10">
                          <a:latin typeface="Calibri"/>
                          <a:cs typeface="Calibri"/>
                        </a:rPr>
                        <a:t>o</a:t>
                      </a:r>
                      <a:r>
                        <a:rPr sz="1800" spc="-5">
                          <a:latin typeface="Calibri"/>
                          <a:cs typeface="Calibri"/>
                        </a:rPr>
                        <a:t>na</a:t>
                      </a:r>
                      <a:r>
                        <a:rPr sz="1800">
                          <a:latin typeface="Calibri"/>
                          <a:cs typeface="Calibri"/>
                        </a:rPr>
                        <a:t>l</a:t>
                      </a:r>
                      <a:r>
                        <a:rPr sz="1800" spc="10">
                          <a:latin typeface="Calibri"/>
                          <a:cs typeface="Calibri"/>
                        </a:rPr>
                        <a:t> </a:t>
                      </a:r>
                      <a:r>
                        <a:rPr sz="1800">
                          <a:latin typeface="Calibri"/>
                          <a:cs typeface="Calibri"/>
                        </a:rPr>
                        <a:t>M</a:t>
                      </a:r>
                      <a:r>
                        <a:rPr sz="1800" spc="-20">
                          <a:latin typeface="Calibri"/>
                          <a:cs typeface="Calibri"/>
                        </a:rPr>
                        <a:t>a</a:t>
                      </a:r>
                      <a:r>
                        <a:rPr sz="1800" spc="-35">
                          <a:latin typeface="Calibri"/>
                          <a:cs typeface="Calibri"/>
                        </a:rPr>
                        <a:t>t</a:t>
                      </a:r>
                      <a:r>
                        <a:rPr sz="1800" spc="-5">
                          <a:latin typeface="Calibri"/>
                          <a:cs typeface="Calibri"/>
                        </a:rPr>
                        <a:t>e</a:t>
                      </a:r>
                      <a:r>
                        <a:rPr sz="1800">
                          <a:latin typeface="Calibri"/>
                          <a:cs typeface="Calibri"/>
                        </a:rPr>
                        <a:t>r</a:t>
                      </a:r>
                      <a:r>
                        <a:rPr sz="1800" spc="-15">
                          <a:latin typeface="Calibri"/>
                          <a:cs typeface="Calibri"/>
                        </a:rPr>
                        <a:t>i</a:t>
                      </a:r>
                      <a:r>
                        <a:rPr sz="1800">
                          <a:latin typeface="Calibri"/>
                          <a:cs typeface="Calibri"/>
                        </a:rPr>
                        <a:t>a</a:t>
                      </a:r>
                      <a:r>
                        <a:rPr sz="1800" spc="-5">
                          <a:latin typeface="Calibri"/>
                          <a:cs typeface="Calibri"/>
                        </a:rPr>
                        <a:t>l</a:t>
                      </a:r>
                      <a:r>
                        <a:rPr sz="1800">
                          <a:latin typeface="Calibri"/>
                          <a:cs typeface="Calibri"/>
                        </a:rPr>
                        <a:t>s</a:t>
                      </a:r>
                    </a:p>
                    <a:p>
                      <a:pPr marL="901700" indent="-274320">
                        <a:lnSpc>
                          <a:spcPct val="100000"/>
                        </a:lnSpc>
                        <a:buFont typeface="MS Gothic"/>
                        <a:buChar char="✓"/>
                        <a:tabLst>
                          <a:tab pos="902335" algn="l"/>
                        </a:tabLst>
                      </a:pPr>
                      <a:r>
                        <a:rPr sz="1800" spc="-50">
                          <a:latin typeface="Calibri"/>
                          <a:cs typeface="Calibri"/>
                        </a:rPr>
                        <a:t>F</a:t>
                      </a:r>
                      <a:r>
                        <a:rPr sz="1800">
                          <a:latin typeface="Calibri"/>
                          <a:cs typeface="Calibri"/>
                        </a:rPr>
                        <a:t>ac</a:t>
                      </a:r>
                      <a:r>
                        <a:rPr sz="1800" spc="-15">
                          <a:latin typeface="Calibri"/>
                          <a:cs typeface="Calibri"/>
                        </a:rPr>
                        <a:t>i</a:t>
                      </a:r>
                      <a:r>
                        <a:rPr sz="1800" spc="-5">
                          <a:latin typeface="Calibri"/>
                          <a:cs typeface="Calibri"/>
                        </a:rPr>
                        <a:t>l</a:t>
                      </a:r>
                      <a:r>
                        <a:rPr sz="1800" spc="-10">
                          <a:latin typeface="Calibri"/>
                          <a:cs typeface="Calibri"/>
                        </a:rPr>
                        <a:t>i</a:t>
                      </a:r>
                      <a:r>
                        <a:rPr sz="1800" spc="-5">
                          <a:latin typeface="Calibri"/>
                          <a:cs typeface="Calibri"/>
                        </a:rPr>
                        <a:t>t</a:t>
                      </a:r>
                      <a:r>
                        <a:rPr sz="1800" spc="-15">
                          <a:latin typeface="Calibri"/>
                          <a:cs typeface="Calibri"/>
                        </a:rPr>
                        <a:t>i</a:t>
                      </a:r>
                      <a:r>
                        <a:rPr sz="1800" spc="-5">
                          <a:latin typeface="Calibri"/>
                          <a:cs typeface="Calibri"/>
                        </a:rPr>
                        <a:t>e</a:t>
                      </a:r>
                      <a:r>
                        <a:rPr sz="1800">
                          <a:latin typeface="Calibri"/>
                          <a:cs typeface="Calibri"/>
                        </a:rPr>
                        <a:t>s</a:t>
                      </a:r>
                      <a:r>
                        <a:rPr sz="1800" spc="15">
                          <a:latin typeface="Calibri"/>
                          <a:cs typeface="Calibri"/>
                        </a:rPr>
                        <a:t> </a:t>
                      </a:r>
                      <a:r>
                        <a:rPr sz="1800" spc="-5">
                          <a:latin typeface="Calibri"/>
                          <a:cs typeface="Calibri"/>
                        </a:rPr>
                        <a:t>i</a:t>
                      </a:r>
                      <a:r>
                        <a:rPr sz="1800">
                          <a:latin typeface="Calibri"/>
                          <a:cs typeface="Calibri"/>
                        </a:rPr>
                        <a:t>n</a:t>
                      </a:r>
                      <a:r>
                        <a:rPr sz="1800" spc="20">
                          <a:latin typeface="Calibri"/>
                          <a:cs typeface="Calibri"/>
                        </a:rPr>
                        <a:t> </a:t>
                      </a:r>
                      <a:r>
                        <a:rPr sz="1800" spc="-5">
                          <a:latin typeface="Calibri"/>
                          <a:cs typeface="Calibri"/>
                        </a:rPr>
                        <a:t>Goo</a:t>
                      </a:r>
                      <a:r>
                        <a:rPr sz="1800">
                          <a:latin typeface="Calibri"/>
                          <a:cs typeface="Calibri"/>
                        </a:rPr>
                        <a:t>d</a:t>
                      </a:r>
                      <a:r>
                        <a:rPr sz="1800" spc="25">
                          <a:latin typeface="Calibri"/>
                          <a:cs typeface="Calibri"/>
                        </a:rPr>
                        <a:t> </a:t>
                      </a:r>
                      <a:r>
                        <a:rPr sz="1800" spc="-50">
                          <a:latin typeface="Calibri"/>
                          <a:cs typeface="Calibri"/>
                        </a:rPr>
                        <a:t>R</a:t>
                      </a:r>
                      <a:r>
                        <a:rPr sz="1800" spc="-5">
                          <a:latin typeface="Calibri"/>
                          <a:cs typeface="Calibri"/>
                        </a:rPr>
                        <a:t>e</a:t>
                      </a:r>
                      <a:r>
                        <a:rPr sz="1800">
                          <a:latin typeface="Calibri"/>
                          <a:cs typeface="Calibri"/>
                        </a:rPr>
                        <a:t>pair</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57505" marR="345440" algn="ctr">
                        <a:lnSpc>
                          <a:spcPct val="100000"/>
                        </a:lnSpc>
                      </a:pPr>
                      <a:r>
                        <a:rPr sz="1800" b="1">
                          <a:latin typeface="Calibri"/>
                          <a:cs typeface="Calibri"/>
                        </a:rPr>
                        <a:t>Impl</a:t>
                      </a:r>
                      <a:r>
                        <a:rPr sz="1800" b="1" spc="-10">
                          <a:latin typeface="Calibri"/>
                          <a:cs typeface="Calibri"/>
                        </a:rPr>
                        <a:t>em</a:t>
                      </a:r>
                      <a:r>
                        <a:rPr sz="1800" b="1" spc="-15">
                          <a:latin typeface="Calibri"/>
                          <a:cs typeface="Calibri"/>
                        </a:rPr>
                        <a:t>e</a:t>
                      </a:r>
                      <a:r>
                        <a:rPr sz="1800" b="1" spc="-25">
                          <a:latin typeface="Calibri"/>
                          <a:cs typeface="Calibri"/>
                        </a:rPr>
                        <a:t>nt</a:t>
                      </a:r>
                      <a:r>
                        <a:rPr sz="1800" b="1" spc="-20">
                          <a:latin typeface="Calibri"/>
                          <a:cs typeface="Calibri"/>
                        </a:rPr>
                        <a:t>a</a:t>
                      </a:r>
                      <a:r>
                        <a:rPr sz="1800" b="1">
                          <a:latin typeface="Calibri"/>
                          <a:cs typeface="Calibri"/>
                        </a:rPr>
                        <a:t>t</a:t>
                      </a:r>
                      <a:r>
                        <a:rPr sz="1800" b="1" spc="-5">
                          <a:latin typeface="Calibri"/>
                          <a:cs typeface="Calibri"/>
                        </a:rPr>
                        <a:t>i</a:t>
                      </a:r>
                      <a:r>
                        <a:rPr sz="1800" b="1" spc="-15">
                          <a:latin typeface="Calibri"/>
                          <a:cs typeface="Calibri"/>
                        </a:rPr>
                        <a:t>o</a:t>
                      </a:r>
                      <a:r>
                        <a:rPr sz="1800" b="1">
                          <a:latin typeface="Calibri"/>
                          <a:cs typeface="Calibri"/>
                        </a:rPr>
                        <a:t>n</a:t>
                      </a:r>
                      <a:r>
                        <a:rPr sz="1800" b="1" spc="-55">
                          <a:latin typeface="Calibri"/>
                          <a:cs typeface="Calibri"/>
                        </a:rPr>
                        <a:t> </a:t>
                      </a:r>
                      <a:r>
                        <a:rPr sz="1800" b="1" spc="-5">
                          <a:latin typeface="Calibri"/>
                          <a:cs typeface="Calibri"/>
                        </a:rPr>
                        <a:t>o</a:t>
                      </a:r>
                      <a:r>
                        <a:rPr sz="1800" b="1">
                          <a:latin typeface="Calibri"/>
                          <a:cs typeface="Calibri"/>
                        </a:rPr>
                        <a:t>f S</a:t>
                      </a:r>
                      <a:r>
                        <a:rPr sz="1800" b="1" spc="-20">
                          <a:latin typeface="Calibri"/>
                          <a:cs typeface="Calibri"/>
                        </a:rPr>
                        <a:t>ta</a:t>
                      </a:r>
                      <a:r>
                        <a:rPr sz="1800" b="1" spc="-25">
                          <a:latin typeface="Calibri"/>
                          <a:cs typeface="Calibri"/>
                        </a:rPr>
                        <a:t>t</a:t>
                      </a:r>
                      <a:r>
                        <a:rPr sz="1800" b="1">
                          <a:latin typeface="Calibri"/>
                          <a:cs typeface="Calibri"/>
                        </a:rPr>
                        <a:t>e</a:t>
                      </a:r>
                      <a:r>
                        <a:rPr sz="1800" b="1" spc="-5">
                          <a:latin typeface="Calibri"/>
                          <a:cs typeface="Calibri"/>
                        </a:rPr>
                        <a:t> Boa</a:t>
                      </a:r>
                      <a:r>
                        <a:rPr sz="1800" b="1" spc="-30">
                          <a:latin typeface="Calibri"/>
                          <a:cs typeface="Calibri"/>
                        </a:rPr>
                        <a:t>r</a:t>
                      </a:r>
                      <a:r>
                        <a:rPr sz="1800" b="1">
                          <a:latin typeface="Calibri"/>
                          <a:cs typeface="Calibri"/>
                        </a:rPr>
                        <a:t>d A</a:t>
                      </a:r>
                      <a:r>
                        <a:rPr sz="1800" b="1" spc="5">
                          <a:latin typeface="Calibri"/>
                          <a:cs typeface="Calibri"/>
                        </a:rPr>
                        <a:t>p</a:t>
                      </a:r>
                      <a:r>
                        <a:rPr sz="1800" b="1">
                          <a:latin typeface="Calibri"/>
                          <a:cs typeface="Calibri"/>
                        </a:rPr>
                        <a:t>p</a:t>
                      </a:r>
                      <a:r>
                        <a:rPr sz="1800" b="1" spc="-30">
                          <a:latin typeface="Calibri"/>
                          <a:cs typeface="Calibri"/>
                        </a:rPr>
                        <a:t>r</a:t>
                      </a:r>
                      <a:r>
                        <a:rPr sz="1800" b="1" spc="-5">
                          <a:latin typeface="Calibri"/>
                          <a:cs typeface="Calibri"/>
                        </a:rPr>
                        <a:t>o</a:t>
                      </a:r>
                      <a:r>
                        <a:rPr sz="1800" b="1" spc="-15">
                          <a:latin typeface="Calibri"/>
                          <a:cs typeface="Calibri"/>
                        </a:rPr>
                        <a:t>v</a:t>
                      </a:r>
                      <a:r>
                        <a:rPr sz="1800" b="1" spc="-20">
                          <a:latin typeface="Calibri"/>
                          <a:cs typeface="Calibri"/>
                        </a:rPr>
                        <a:t>e</a:t>
                      </a:r>
                      <a:r>
                        <a:rPr sz="1800" b="1">
                          <a:latin typeface="Calibri"/>
                          <a:cs typeface="Calibri"/>
                        </a:rPr>
                        <a:t>d</a:t>
                      </a:r>
                      <a:r>
                        <a:rPr sz="1800" b="1" spc="-55">
                          <a:latin typeface="Calibri"/>
                          <a:cs typeface="Calibri"/>
                        </a:rPr>
                        <a:t> </a:t>
                      </a:r>
                      <a:r>
                        <a:rPr sz="1800" b="1">
                          <a:latin typeface="Calibri"/>
                          <a:cs typeface="Calibri"/>
                        </a:rPr>
                        <a:t>S</a:t>
                      </a:r>
                      <a:r>
                        <a:rPr sz="1800" b="1" spc="-20">
                          <a:latin typeface="Calibri"/>
                          <a:cs typeface="Calibri"/>
                        </a:rPr>
                        <a:t>t</a:t>
                      </a:r>
                      <a:r>
                        <a:rPr sz="1800" b="1" spc="-5">
                          <a:latin typeface="Calibri"/>
                          <a:cs typeface="Calibri"/>
                        </a:rPr>
                        <a:t>a</a:t>
                      </a:r>
                      <a:r>
                        <a:rPr sz="1800" b="1">
                          <a:latin typeface="Calibri"/>
                          <a:cs typeface="Calibri"/>
                        </a:rPr>
                        <a:t>n</a:t>
                      </a:r>
                      <a:r>
                        <a:rPr sz="1800" b="1" spc="5">
                          <a:latin typeface="Calibri"/>
                          <a:cs typeface="Calibri"/>
                        </a:rPr>
                        <a:t>d</a:t>
                      </a:r>
                      <a:r>
                        <a:rPr sz="1800" b="1" spc="-5">
                          <a:latin typeface="Calibri"/>
                          <a:cs typeface="Calibri"/>
                        </a:rPr>
                        <a:t>a</a:t>
                      </a:r>
                      <a:r>
                        <a:rPr sz="1800" b="1" spc="-30">
                          <a:latin typeface="Calibri"/>
                          <a:cs typeface="Calibri"/>
                        </a:rPr>
                        <a:t>r</a:t>
                      </a:r>
                      <a:r>
                        <a:rPr sz="1800" b="1" spc="-10">
                          <a:latin typeface="Calibri"/>
                          <a:cs typeface="Calibri"/>
                        </a:rPr>
                        <a:t>d</a:t>
                      </a:r>
                      <a:r>
                        <a:rPr sz="1800" b="1">
                          <a:latin typeface="Calibri"/>
                          <a:cs typeface="Calibri"/>
                        </a:rPr>
                        <a:t>s</a:t>
                      </a:r>
                      <a:endParaRPr sz="1800">
                        <a:latin typeface="Calibri"/>
                        <a:cs typeface="Calibri"/>
                      </a:endParaRPr>
                    </a:p>
                    <a:p>
                      <a:pPr algn="ctr">
                        <a:lnSpc>
                          <a:spcPct val="100000"/>
                        </a:lnSpc>
                      </a:pPr>
                      <a:r>
                        <a:rPr sz="1800" i="1" spc="-10">
                          <a:latin typeface="Calibri"/>
                          <a:cs typeface="Calibri"/>
                        </a:rPr>
                        <a:t>(</a:t>
                      </a:r>
                      <a:r>
                        <a:rPr sz="1800" i="1" spc="-5">
                          <a:latin typeface="Calibri"/>
                          <a:cs typeface="Calibri"/>
                        </a:rPr>
                        <a:t>S</a:t>
                      </a:r>
                      <a:r>
                        <a:rPr sz="1800" i="1" spc="-40">
                          <a:latin typeface="Calibri"/>
                          <a:cs typeface="Calibri"/>
                        </a:rPr>
                        <a:t>t</a:t>
                      </a:r>
                      <a:r>
                        <a:rPr sz="1800" i="1" spc="-10">
                          <a:latin typeface="Calibri"/>
                          <a:cs typeface="Calibri"/>
                        </a:rPr>
                        <a:t>a</a:t>
                      </a:r>
                      <a:r>
                        <a:rPr sz="1800" i="1" spc="-35">
                          <a:latin typeface="Calibri"/>
                          <a:cs typeface="Calibri"/>
                        </a:rPr>
                        <a:t>t</a:t>
                      </a:r>
                      <a:r>
                        <a:rPr sz="1800" i="1">
                          <a:latin typeface="Calibri"/>
                          <a:cs typeface="Calibri"/>
                        </a:rPr>
                        <a:t>e</a:t>
                      </a:r>
                      <a:r>
                        <a:rPr sz="1800" i="1" spc="25">
                          <a:latin typeface="Calibri"/>
                          <a:cs typeface="Calibri"/>
                        </a:rPr>
                        <a:t> </a:t>
                      </a:r>
                      <a:r>
                        <a:rPr sz="1800" i="1" spc="-15">
                          <a:latin typeface="Calibri"/>
                          <a:cs typeface="Calibri"/>
                        </a:rPr>
                        <a:t>P</a:t>
                      </a:r>
                      <a:r>
                        <a:rPr sz="1800" i="1">
                          <a:latin typeface="Calibri"/>
                          <a:cs typeface="Calibri"/>
                        </a:rPr>
                        <a:t>r</a:t>
                      </a:r>
                      <a:r>
                        <a:rPr sz="1800" i="1" spc="-10">
                          <a:latin typeface="Calibri"/>
                          <a:cs typeface="Calibri"/>
                        </a:rPr>
                        <a:t>io</a:t>
                      </a:r>
                      <a:r>
                        <a:rPr sz="1800" i="1" spc="-5">
                          <a:latin typeface="Calibri"/>
                          <a:cs typeface="Calibri"/>
                        </a:rPr>
                        <a:t>r</a:t>
                      </a:r>
                      <a:r>
                        <a:rPr sz="1800" i="1" spc="-15">
                          <a:latin typeface="Calibri"/>
                          <a:cs typeface="Calibri"/>
                        </a:rPr>
                        <a:t>i</a:t>
                      </a:r>
                      <a:r>
                        <a:rPr sz="1800" i="1" spc="-5">
                          <a:latin typeface="Calibri"/>
                          <a:cs typeface="Calibri"/>
                        </a:rPr>
                        <a:t>t</a:t>
                      </a:r>
                      <a:r>
                        <a:rPr sz="1800" i="1">
                          <a:latin typeface="Calibri"/>
                          <a:cs typeface="Calibri"/>
                        </a:rPr>
                        <a:t>y</a:t>
                      </a:r>
                      <a:r>
                        <a:rPr sz="1800" i="1" spc="-10">
                          <a:latin typeface="Calibri"/>
                          <a:cs typeface="Calibri"/>
                        </a:rPr>
                        <a:t> </a:t>
                      </a:r>
                      <a:r>
                        <a:rPr sz="1800" i="1">
                          <a:latin typeface="Calibri"/>
                          <a:cs typeface="Calibri"/>
                        </a:rPr>
                        <a:t>2)</a:t>
                      </a:r>
                      <a:endParaRPr sz="1800">
                        <a:latin typeface="Calibri"/>
                        <a:cs typeface="Calibri"/>
                      </a:endParaRPr>
                    </a:p>
                    <a:p>
                      <a:pPr>
                        <a:lnSpc>
                          <a:spcPct val="100000"/>
                        </a:lnSpc>
                        <a:spcBef>
                          <a:spcPts val="34"/>
                        </a:spcBef>
                      </a:pPr>
                      <a:endParaRPr sz="1900">
                        <a:latin typeface="Times New Roman"/>
                        <a:cs typeface="Times New Roman"/>
                      </a:endParaRPr>
                    </a:p>
                    <a:p>
                      <a:pPr marL="374015" marR="361315" indent="635" algn="ctr">
                        <a:lnSpc>
                          <a:spcPct val="100000"/>
                        </a:lnSpc>
                      </a:pPr>
                      <a:r>
                        <a:rPr sz="1800" spc="-10">
                          <a:latin typeface="Calibri"/>
                          <a:cs typeface="Calibri"/>
                        </a:rPr>
                        <a:t>EL</a:t>
                      </a:r>
                      <a:r>
                        <a:rPr sz="1800" spc="5">
                          <a:latin typeface="Calibri"/>
                          <a:cs typeface="Calibri"/>
                        </a:rPr>
                        <a:t>A</a:t>
                      </a:r>
                      <a:r>
                        <a:rPr sz="1800">
                          <a:latin typeface="Calibri"/>
                          <a:cs typeface="Calibri"/>
                        </a:rPr>
                        <a:t>,</a:t>
                      </a:r>
                      <a:r>
                        <a:rPr sz="1800" spc="10">
                          <a:latin typeface="Calibri"/>
                          <a:cs typeface="Calibri"/>
                        </a:rPr>
                        <a:t> </a:t>
                      </a:r>
                      <a:r>
                        <a:rPr sz="1800">
                          <a:latin typeface="Calibri"/>
                          <a:cs typeface="Calibri"/>
                        </a:rPr>
                        <a:t>M</a:t>
                      </a:r>
                      <a:r>
                        <a:rPr sz="1800" spc="-20">
                          <a:latin typeface="Calibri"/>
                          <a:cs typeface="Calibri"/>
                        </a:rPr>
                        <a:t>a</a:t>
                      </a:r>
                      <a:r>
                        <a:rPr sz="1800" spc="-5">
                          <a:latin typeface="Calibri"/>
                          <a:cs typeface="Calibri"/>
                        </a:rPr>
                        <a:t>t</a:t>
                      </a:r>
                      <a:r>
                        <a:rPr sz="1800">
                          <a:latin typeface="Calibri"/>
                          <a:cs typeface="Calibri"/>
                        </a:rPr>
                        <a:t>h,</a:t>
                      </a:r>
                      <a:r>
                        <a:rPr sz="1800" spc="-5">
                          <a:latin typeface="Calibri"/>
                          <a:cs typeface="Calibri"/>
                        </a:rPr>
                        <a:t> </a:t>
                      </a:r>
                      <a:r>
                        <a:rPr sz="1800" spc="-10">
                          <a:latin typeface="Calibri"/>
                          <a:cs typeface="Calibri"/>
                        </a:rPr>
                        <a:t>EL</a:t>
                      </a:r>
                      <a:r>
                        <a:rPr sz="1800" spc="-60">
                          <a:latin typeface="Calibri"/>
                          <a:cs typeface="Calibri"/>
                        </a:rPr>
                        <a:t>D</a:t>
                      </a:r>
                      <a:r>
                        <a:rPr sz="1800">
                          <a:latin typeface="Calibri"/>
                          <a:cs typeface="Calibri"/>
                        </a:rPr>
                        <a:t>,</a:t>
                      </a:r>
                      <a:r>
                        <a:rPr sz="1800" spc="30">
                          <a:latin typeface="Calibri"/>
                          <a:cs typeface="Calibri"/>
                        </a:rPr>
                        <a:t> </a:t>
                      </a:r>
                      <a:r>
                        <a:rPr sz="1800" spc="5">
                          <a:latin typeface="Calibri"/>
                          <a:cs typeface="Calibri"/>
                        </a:rPr>
                        <a:t>C</a:t>
                      </a:r>
                      <a:r>
                        <a:rPr sz="1800" spc="-10">
                          <a:latin typeface="Calibri"/>
                          <a:cs typeface="Calibri"/>
                        </a:rPr>
                        <a:t>TE</a:t>
                      </a:r>
                      <a:r>
                        <a:rPr sz="1800">
                          <a:latin typeface="Calibri"/>
                          <a:cs typeface="Calibri"/>
                        </a:rPr>
                        <a:t>,</a:t>
                      </a:r>
                      <a:r>
                        <a:rPr sz="1800" spc="-5">
                          <a:latin typeface="Calibri"/>
                          <a:cs typeface="Calibri"/>
                        </a:rPr>
                        <a:t> </a:t>
                      </a:r>
                      <a:r>
                        <a:rPr sz="1800" spc="-15">
                          <a:latin typeface="Calibri"/>
                          <a:cs typeface="Calibri"/>
                        </a:rPr>
                        <a:t>H</a:t>
                      </a:r>
                      <a:r>
                        <a:rPr sz="1800" spc="-5">
                          <a:latin typeface="Calibri"/>
                          <a:cs typeface="Calibri"/>
                        </a:rPr>
                        <a:t>e</a:t>
                      </a:r>
                      <a:r>
                        <a:rPr sz="1800">
                          <a:latin typeface="Calibri"/>
                          <a:cs typeface="Calibri"/>
                        </a:rPr>
                        <a:t>al</a:t>
                      </a:r>
                      <a:r>
                        <a:rPr sz="1800" spc="-15">
                          <a:latin typeface="Calibri"/>
                          <a:cs typeface="Calibri"/>
                        </a:rPr>
                        <a:t>t</a:t>
                      </a:r>
                      <a:r>
                        <a:rPr sz="1800" spc="-5">
                          <a:latin typeface="Calibri"/>
                          <a:cs typeface="Calibri"/>
                        </a:rPr>
                        <a:t>h</a:t>
                      </a:r>
                      <a:r>
                        <a:rPr sz="1800">
                          <a:latin typeface="Calibri"/>
                          <a:cs typeface="Calibri"/>
                        </a:rPr>
                        <a:t>, </a:t>
                      </a:r>
                      <a:r>
                        <a:rPr sz="1800" spc="-5">
                          <a:latin typeface="Calibri"/>
                          <a:cs typeface="Calibri"/>
                        </a:rPr>
                        <a:t>S</a:t>
                      </a:r>
                      <a:r>
                        <a:rPr sz="1800" spc="-10">
                          <a:latin typeface="Calibri"/>
                          <a:cs typeface="Calibri"/>
                        </a:rPr>
                        <a:t>o</a:t>
                      </a:r>
                      <a:r>
                        <a:rPr sz="1800" spc="-5">
                          <a:latin typeface="Calibri"/>
                          <a:cs typeface="Calibri"/>
                        </a:rPr>
                        <a:t>c</a:t>
                      </a:r>
                      <a:r>
                        <a:rPr sz="1800" spc="-15">
                          <a:latin typeface="Calibri"/>
                          <a:cs typeface="Calibri"/>
                        </a:rPr>
                        <a:t>i</a:t>
                      </a:r>
                      <a:r>
                        <a:rPr sz="1800">
                          <a:latin typeface="Calibri"/>
                          <a:cs typeface="Calibri"/>
                        </a:rPr>
                        <a:t>al</a:t>
                      </a:r>
                      <a:r>
                        <a:rPr sz="1800" spc="10">
                          <a:latin typeface="Calibri"/>
                          <a:cs typeface="Calibri"/>
                        </a:rPr>
                        <a:t> </a:t>
                      </a:r>
                      <a:r>
                        <a:rPr sz="1800" spc="-5">
                          <a:latin typeface="Calibri"/>
                          <a:cs typeface="Calibri"/>
                        </a:rPr>
                        <a:t>S</a:t>
                      </a:r>
                      <a:r>
                        <a:rPr sz="1800" spc="-10">
                          <a:latin typeface="Calibri"/>
                          <a:cs typeface="Calibri"/>
                        </a:rPr>
                        <a:t>c</a:t>
                      </a:r>
                      <a:r>
                        <a:rPr sz="1800" spc="-15">
                          <a:latin typeface="Calibri"/>
                          <a:cs typeface="Calibri"/>
                        </a:rPr>
                        <a:t>i</a:t>
                      </a:r>
                      <a:r>
                        <a:rPr sz="1800" spc="-5">
                          <a:latin typeface="Calibri"/>
                          <a:cs typeface="Calibri"/>
                        </a:rPr>
                        <a:t>e</a:t>
                      </a:r>
                      <a:r>
                        <a:rPr sz="1800">
                          <a:latin typeface="Calibri"/>
                          <a:cs typeface="Calibri"/>
                        </a:rPr>
                        <a:t>n</a:t>
                      </a:r>
                      <a:r>
                        <a:rPr sz="1800" spc="-15">
                          <a:latin typeface="Calibri"/>
                          <a:cs typeface="Calibri"/>
                        </a:rPr>
                        <a:t>c</a:t>
                      </a:r>
                      <a:r>
                        <a:rPr sz="1800" spc="-5">
                          <a:latin typeface="Calibri"/>
                          <a:cs typeface="Calibri"/>
                        </a:rPr>
                        <a:t>e</a:t>
                      </a:r>
                      <a:r>
                        <a:rPr sz="1800">
                          <a:latin typeface="Calibri"/>
                          <a:cs typeface="Calibri"/>
                        </a:rPr>
                        <a:t>,</a:t>
                      </a:r>
                      <a:r>
                        <a:rPr sz="1800" spc="45">
                          <a:latin typeface="Calibri"/>
                          <a:cs typeface="Calibri"/>
                        </a:rPr>
                        <a:t> </a:t>
                      </a:r>
                      <a:r>
                        <a:rPr sz="1800" spc="-15">
                          <a:latin typeface="Calibri"/>
                          <a:cs typeface="Calibri"/>
                        </a:rPr>
                        <a:t>P</a:t>
                      </a:r>
                      <a:r>
                        <a:rPr sz="1800" spc="-10">
                          <a:latin typeface="Calibri"/>
                          <a:cs typeface="Calibri"/>
                        </a:rPr>
                        <a:t>E</a:t>
                      </a:r>
                      <a:r>
                        <a:rPr sz="1800">
                          <a:latin typeface="Calibri"/>
                          <a:cs typeface="Calibri"/>
                        </a:rPr>
                        <a:t>, N</a:t>
                      </a:r>
                      <a:r>
                        <a:rPr sz="1800" spc="-5">
                          <a:latin typeface="Calibri"/>
                          <a:cs typeface="Calibri"/>
                        </a:rPr>
                        <a:t>GS</a:t>
                      </a:r>
                      <a:r>
                        <a:rPr sz="1800" spc="-10">
                          <a:latin typeface="Calibri"/>
                          <a:cs typeface="Calibri"/>
                        </a:rPr>
                        <a:t>S</a:t>
                      </a:r>
                      <a:r>
                        <a:rPr sz="1800">
                          <a:latin typeface="Calibri"/>
                          <a:cs typeface="Calibri"/>
                        </a:rPr>
                        <a:t>,</a:t>
                      </a:r>
                      <a:r>
                        <a:rPr sz="1800" spc="5">
                          <a:latin typeface="Calibri"/>
                          <a:cs typeface="Calibri"/>
                        </a:rPr>
                        <a:t> </a:t>
                      </a:r>
                      <a:r>
                        <a:rPr sz="1800" spc="-95">
                          <a:latin typeface="Calibri"/>
                          <a:cs typeface="Calibri"/>
                        </a:rPr>
                        <a:t>V</a:t>
                      </a:r>
                      <a:r>
                        <a:rPr sz="1800">
                          <a:latin typeface="Calibri"/>
                          <a:cs typeface="Calibri"/>
                        </a:rPr>
                        <a:t>A</a:t>
                      </a:r>
                      <a:r>
                        <a:rPr sz="1800" spc="-140">
                          <a:latin typeface="Calibri"/>
                          <a:cs typeface="Calibri"/>
                        </a:rPr>
                        <a:t>P</a:t>
                      </a:r>
                      <a:r>
                        <a:rPr sz="1800" spc="15">
                          <a:latin typeface="Calibri"/>
                          <a:cs typeface="Calibri"/>
                        </a:rPr>
                        <a:t>A</a:t>
                      </a:r>
                      <a:r>
                        <a:rPr sz="1800">
                          <a:latin typeface="Calibri"/>
                          <a:cs typeface="Calibri"/>
                        </a:rPr>
                        <a:t>, </a:t>
                      </a:r>
                      <a:r>
                        <a:rPr sz="1800" spc="-80">
                          <a:latin typeface="Calibri"/>
                          <a:cs typeface="Calibri"/>
                        </a:rPr>
                        <a:t>W</a:t>
                      </a:r>
                      <a:r>
                        <a:rPr sz="1800" spc="-10">
                          <a:latin typeface="Calibri"/>
                          <a:cs typeface="Calibri"/>
                        </a:rPr>
                        <a:t>o</a:t>
                      </a:r>
                      <a:r>
                        <a:rPr sz="1800" spc="-5">
                          <a:latin typeface="Calibri"/>
                          <a:cs typeface="Calibri"/>
                        </a:rPr>
                        <a:t>r</a:t>
                      </a:r>
                      <a:r>
                        <a:rPr sz="1800" spc="-15">
                          <a:latin typeface="Calibri"/>
                          <a:cs typeface="Calibri"/>
                        </a:rPr>
                        <a:t>l</a:t>
                      </a:r>
                      <a:r>
                        <a:rPr sz="1800">
                          <a:latin typeface="Calibri"/>
                          <a:cs typeface="Calibri"/>
                        </a:rPr>
                        <a:t>d</a:t>
                      </a:r>
                      <a:r>
                        <a:rPr sz="1800" spc="15">
                          <a:latin typeface="Calibri"/>
                          <a:cs typeface="Calibri"/>
                        </a:rPr>
                        <a:t> </a:t>
                      </a:r>
                      <a:r>
                        <a:rPr sz="1800" spc="-10">
                          <a:latin typeface="Calibri"/>
                          <a:cs typeface="Calibri"/>
                        </a:rPr>
                        <a:t>L</a:t>
                      </a:r>
                      <a:r>
                        <a:rPr sz="1800" spc="-5">
                          <a:latin typeface="Calibri"/>
                          <a:cs typeface="Calibri"/>
                        </a:rPr>
                        <a:t>an</a:t>
                      </a:r>
                      <a:r>
                        <a:rPr sz="1800">
                          <a:latin typeface="Calibri"/>
                          <a:cs typeface="Calibri"/>
                        </a:rPr>
                        <a:t>g</a:t>
                      </a:r>
                      <a:r>
                        <a:rPr sz="1800" spc="-5">
                          <a:latin typeface="Calibri"/>
                          <a:cs typeface="Calibri"/>
                        </a:rPr>
                        <a:t>ua</a:t>
                      </a:r>
                      <a:r>
                        <a:rPr sz="1800" spc="-10">
                          <a:latin typeface="Calibri"/>
                          <a:cs typeface="Calibri"/>
                        </a:rPr>
                        <a:t>g</a:t>
                      </a:r>
                      <a:r>
                        <a:rPr sz="1800">
                          <a:latin typeface="Calibri"/>
                          <a:cs typeface="Calibri"/>
                        </a:rPr>
                        <a:t>e</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r>
                        <a:rPr sz="1800" b="1">
                          <a:latin typeface="Calibri"/>
                          <a:cs typeface="Calibri"/>
                        </a:rPr>
                        <a:t>Ac</a:t>
                      </a:r>
                      <a:r>
                        <a:rPr sz="1800" b="1" spc="5">
                          <a:latin typeface="Calibri"/>
                          <a:cs typeface="Calibri"/>
                        </a:rPr>
                        <a:t>c</a:t>
                      </a:r>
                      <a:r>
                        <a:rPr sz="1800" b="1" spc="-10">
                          <a:latin typeface="Calibri"/>
                          <a:cs typeface="Calibri"/>
                        </a:rPr>
                        <a:t>e</a:t>
                      </a:r>
                      <a:r>
                        <a:rPr sz="1800" b="1" spc="-5">
                          <a:latin typeface="Calibri"/>
                          <a:cs typeface="Calibri"/>
                        </a:rPr>
                        <a:t>s</a:t>
                      </a:r>
                      <a:r>
                        <a:rPr sz="1800" b="1">
                          <a:latin typeface="Calibri"/>
                          <a:cs typeface="Calibri"/>
                        </a:rPr>
                        <a:t>s</a:t>
                      </a:r>
                      <a:r>
                        <a:rPr sz="1800" b="1" spc="-20">
                          <a:latin typeface="Calibri"/>
                          <a:cs typeface="Calibri"/>
                        </a:rPr>
                        <a:t> t</a:t>
                      </a:r>
                      <a:r>
                        <a:rPr sz="1800" b="1">
                          <a:latin typeface="Calibri"/>
                          <a:cs typeface="Calibri"/>
                        </a:rPr>
                        <a:t>o</a:t>
                      </a:r>
                      <a:r>
                        <a:rPr sz="1800" b="1" spc="-40">
                          <a:latin typeface="Calibri"/>
                          <a:cs typeface="Calibri"/>
                        </a:rPr>
                        <a:t> </a:t>
                      </a:r>
                      <a:r>
                        <a:rPr sz="1800" b="1" spc="-5">
                          <a:latin typeface="Calibri"/>
                          <a:cs typeface="Calibri"/>
                        </a:rPr>
                        <a:t>B</a:t>
                      </a:r>
                      <a:r>
                        <a:rPr sz="1800" b="1" spc="-30">
                          <a:latin typeface="Calibri"/>
                          <a:cs typeface="Calibri"/>
                        </a:rPr>
                        <a:t>r</a:t>
                      </a:r>
                      <a:r>
                        <a:rPr sz="1800" b="1" spc="-5">
                          <a:latin typeface="Calibri"/>
                          <a:cs typeface="Calibri"/>
                        </a:rPr>
                        <a:t>oa</a:t>
                      </a:r>
                      <a:r>
                        <a:rPr sz="1800" b="1">
                          <a:latin typeface="Calibri"/>
                          <a:cs typeface="Calibri"/>
                        </a:rPr>
                        <a:t>d</a:t>
                      </a:r>
                      <a:r>
                        <a:rPr sz="1800" b="1" spc="-15">
                          <a:latin typeface="Calibri"/>
                          <a:cs typeface="Calibri"/>
                        </a:rPr>
                        <a:t> </a:t>
                      </a:r>
                      <a:r>
                        <a:rPr sz="1800" b="1" spc="-5">
                          <a:latin typeface="Calibri"/>
                          <a:cs typeface="Calibri"/>
                        </a:rPr>
                        <a:t>C</a:t>
                      </a:r>
                      <a:r>
                        <a:rPr sz="1800" b="1" spc="-10">
                          <a:latin typeface="Calibri"/>
                          <a:cs typeface="Calibri"/>
                        </a:rPr>
                        <a:t>ou</a:t>
                      </a:r>
                      <a:r>
                        <a:rPr sz="1800" b="1" spc="-20">
                          <a:latin typeface="Calibri"/>
                          <a:cs typeface="Calibri"/>
                        </a:rPr>
                        <a:t>r</a:t>
                      </a:r>
                      <a:r>
                        <a:rPr sz="1800" b="1">
                          <a:latin typeface="Calibri"/>
                          <a:cs typeface="Calibri"/>
                        </a:rPr>
                        <a:t>se</a:t>
                      </a:r>
                      <a:r>
                        <a:rPr sz="1800" b="1" spc="-45">
                          <a:latin typeface="Calibri"/>
                          <a:cs typeface="Calibri"/>
                        </a:rPr>
                        <a:t> </a:t>
                      </a:r>
                      <a:r>
                        <a:rPr sz="1800" b="1" spc="-5">
                          <a:latin typeface="Calibri"/>
                          <a:cs typeface="Calibri"/>
                        </a:rPr>
                        <a:t>o</a:t>
                      </a:r>
                      <a:r>
                        <a:rPr sz="1800" b="1">
                          <a:latin typeface="Calibri"/>
                          <a:cs typeface="Calibri"/>
                        </a:rPr>
                        <a:t>f</a:t>
                      </a:r>
                      <a:r>
                        <a:rPr sz="1800" b="1" spc="10">
                          <a:latin typeface="Calibri"/>
                          <a:cs typeface="Calibri"/>
                        </a:rPr>
                        <a:t> </a:t>
                      </a:r>
                      <a:r>
                        <a:rPr sz="1800" b="1">
                          <a:latin typeface="Calibri"/>
                          <a:cs typeface="Calibri"/>
                        </a:rPr>
                        <a:t>Stu</a:t>
                      </a:r>
                      <a:r>
                        <a:rPr sz="1800" b="1" spc="5">
                          <a:latin typeface="Calibri"/>
                          <a:cs typeface="Calibri"/>
                        </a:rPr>
                        <a:t>d</a:t>
                      </a:r>
                      <a:r>
                        <a:rPr sz="1800" b="1">
                          <a:latin typeface="Calibri"/>
                          <a:cs typeface="Calibri"/>
                        </a:rPr>
                        <a:t>y</a:t>
                      </a:r>
                      <a:endParaRPr sz="1800">
                        <a:latin typeface="Calibri"/>
                        <a:cs typeface="Calibri"/>
                      </a:endParaRPr>
                    </a:p>
                    <a:p>
                      <a:pPr algn="ctr">
                        <a:lnSpc>
                          <a:spcPct val="100000"/>
                        </a:lnSpc>
                      </a:pPr>
                      <a:r>
                        <a:rPr sz="1800" i="1" spc="-10">
                          <a:latin typeface="Calibri"/>
                          <a:cs typeface="Calibri"/>
                        </a:rPr>
                        <a:t>(</a:t>
                      </a:r>
                      <a:r>
                        <a:rPr sz="1800" i="1" spc="-5">
                          <a:latin typeface="Calibri"/>
                          <a:cs typeface="Calibri"/>
                        </a:rPr>
                        <a:t>S</a:t>
                      </a:r>
                      <a:r>
                        <a:rPr sz="1800" i="1" spc="-40">
                          <a:latin typeface="Calibri"/>
                          <a:cs typeface="Calibri"/>
                        </a:rPr>
                        <a:t>t</a:t>
                      </a:r>
                      <a:r>
                        <a:rPr sz="1800" i="1" spc="-10">
                          <a:latin typeface="Calibri"/>
                          <a:cs typeface="Calibri"/>
                        </a:rPr>
                        <a:t>a</a:t>
                      </a:r>
                      <a:r>
                        <a:rPr sz="1800" i="1" spc="-35">
                          <a:latin typeface="Calibri"/>
                          <a:cs typeface="Calibri"/>
                        </a:rPr>
                        <a:t>t</a:t>
                      </a:r>
                      <a:r>
                        <a:rPr sz="1800" i="1">
                          <a:latin typeface="Calibri"/>
                          <a:cs typeface="Calibri"/>
                        </a:rPr>
                        <a:t>e</a:t>
                      </a:r>
                      <a:r>
                        <a:rPr sz="1800" i="1" spc="25">
                          <a:latin typeface="Calibri"/>
                          <a:cs typeface="Calibri"/>
                        </a:rPr>
                        <a:t> </a:t>
                      </a:r>
                      <a:r>
                        <a:rPr sz="1800" i="1" spc="-15">
                          <a:latin typeface="Calibri"/>
                          <a:cs typeface="Calibri"/>
                        </a:rPr>
                        <a:t>P</a:t>
                      </a:r>
                      <a:r>
                        <a:rPr sz="1800" i="1">
                          <a:latin typeface="Calibri"/>
                          <a:cs typeface="Calibri"/>
                        </a:rPr>
                        <a:t>r</a:t>
                      </a:r>
                      <a:r>
                        <a:rPr sz="1800" i="1" spc="-10">
                          <a:latin typeface="Calibri"/>
                          <a:cs typeface="Calibri"/>
                        </a:rPr>
                        <a:t>io</a:t>
                      </a:r>
                      <a:r>
                        <a:rPr sz="1800" i="1" spc="-5">
                          <a:latin typeface="Calibri"/>
                          <a:cs typeface="Calibri"/>
                        </a:rPr>
                        <a:t>r</a:t>
                      </a:r>
                      <a:r>
                        <a:rPr sz="1800" i="1" spc="-15">
                          <a:latin typeface="Calibri"/>
                          <a:cs typeface="Calibri"/>
                        </a:rPr>
                        <a:t>i</a:t>
                      </a:r>
                      <a:r>
                        <a:rPr sz="1800" i="1" spc="-5">
                          <a:latin typeface="Calibri"/>
                          <a:cs typeface="Calibri"/>
                        </a:rPr>
                        <a:t>t</a:t>
                      </a:r>
                      <a:r>
                        <a:rPr sz="1800" i="1">
                          <a:latin typeface="Calibri"/>
                          <a:cs typeface="Calibri"/>
                        </a:rPr>
                        <a:t>y</a:t>
                      </a:r>
                      <a:r>
                        <a:rPr sz="1800" i="1" spc="-10">
                          <a:latin typeface="Calibri"/>
                          <a:cs typeface="Calibri"/>
                        </a:rPr>
                        <a:t> </a:t>
                      </a:r>
                      <a:r>
                        <a:rPr sz="1800" i="1">
                          <a:latin typeface="Calibri"/>
                          <a:cs typeface="Calibri"/>
                        </a:rPr>
                        <a:t>7)</a:t>
                      </a:r>
                      <a:endParaRPr sz="1800">
                        <a:latin typeface="Calibri"/>
                        <a:cs typeface="Calibri"/>
                      </a:endParaRPr>
                    </a:p>
                    <a:p>
                      <a:pPr algn="ctr">
                        <a:lnSpc>
                          <a:spcPct val="100000"/>
                        </a:lnSpc>
                      </a:pPr>
                      <a:r>
                        <a:rPr sz="1800" u="heavy" spc="-5">
                          <a:latin typeface="Calibri"/>
                          <a:cs typeface="Calibri"/>
                        </a:rPr>
                        <a:t>G</a:t>
                      </a:r>
                      <a:r>
                        <a:rPr sz="1800" u="heavy" spc="-40">
                          <a:latin typeface="Calibri"/>
                          <a:cs typeface="Calibri"/>
                        </a:rPr>
                        <a:t>r</a:t>
                      </a:r>
                      <a:r>
                        <a:rPr sz="1800" u="heavy">
                          <a:latin typeface="Calibri"/>
                          <a:cs typeface="Calibri"/>
                        </a:rPr>
                        <a:t>ades</a:t>
                      </a:r>
                      <a:r>
                        <a:rPr sz="1800" u="heavy" spc="5">
                          <a:latin typeface="Calibri"/>
                          <a:cs typeface="Calibri"/>
                        </a:rPr>
                        <a:t> </a:t>
                      </a:r>
                      <a:r>
                        <a:rPr sz="1800" u="heavy">
                          <a:latin typeface="Calibri"/>
                          <a:cs typeface="Calibri"/>
                        </a:rPr>
                        <a:t>1-6</a:t>
                      </a:r>
                      <a:endParaRPr sz="1800">
                        <a:latin typeface="Calibri"/>
                        <a:cs typeface="Calibri"/>
                      </a:endParaRPr>
                    </a:p>
                    <a:p>
                      <a:pPr marL="226695" marR="219710" algn="ctr">
                        <a:lnSpc>
                          <a:spcPct val="100000"/>
                        </a:lnSpc>
                      </a:pPr>
                      <a:r>
                        <a:rPr sz="1800" i="1" spc="-10">
                          <a:latin typeface="Calibri"/>
                          <a:cs typeface="Calibri"/>
                        </a:rPr>
                        <a:t>EL</a:t>
                      </a:r>
                      <a:r>
                        <a:rPr sz="1800" i="1" spc="5">
                          <a:latin typeface="Calibri"/>
                          <a:cs typeface="Calibri"/>
                        </a:rPr>
                        <a:t>A</a:t>
                      </a:r>
                      <a:r>
                        <a:rPr sz="1800" i="1">
                          <a:latin typeface="Calibri"/>
                          <a:cs typeface="Calibri"/>
                        </a:rPr>
                        <a:t>,</a:t>
                      </a:r>
                      <a:r>
                        <a:rPr sz="1800" i="1" spc="10">
                          <a:latin typeface="Calibri"/>
                          <a:cs typeface="Calibri"/>
                        </a:rPr>
                        <a:t> </a:t>
                      </a:r>
                      <a:r>
                        <a:rPr sz="1800" i="1">
                          <a:latin typeface="Calibri"/>
                          <a:cs typeface="Calibri"/>
                        </a:rPr>
                        <a:t>M</a:t>
                      </a:r>
                      <a:r>
                        <a:rPr sz="1800" i="1" spc="-5">
                          <a:latin typeface="Calibri"/>
                          <a:cs typeface="Calibri"/>
                        </a:rPr>
                        <a:t>at</a:t>
                      </a:r>
                      <a:r>
                        <a:rPr sz="1800" i="1" spc="-15">
                          <a:latin typeface="Calibri"/>
                          <a:cs typeface="Calibri"/>
                        </a:rPr>
                        <a:t>h</a:t>
                      </a:r>
                      <a:r>
                        <a:rPr sz="1800" i="1">
                          <a:latin typeface="Calibri"/>
                          <a:cs typeface="Calibri"/>
                        </a:rPr>
                        <a:t>,</a:t>
                      </a:r>
                      <a:r>
                        <a:rPr sz="1800" i="1" spc="5">
                          <a:latin typeface="Calibri"/>
                          <a:cs typeface="Calibri"/>
                        </a:rPr>
                        <a:t> </a:t>
                      </a:r>
                      <a:r>
                        <a:rPr sz="1800" i="1" spc="-5">
                          <a:latin typeface="Calibri"/>
                          <a:cs typeface="Calibri"/>
                        </a:rPr>
                        <a:t>S</a:t>
                      </a:r>
                      <a:r>
                        <a:rPr sz="1800" i="1" spc="-10">
                          <a:latin typeface="Calibri"/>
                          <a:cs typeface="Calibri"/>
                        </a:rPr>
                        <a:t>ocia</a:t>
                      </a:r>
                      <a:r>
                        <a:rPr sz="1800" i="1">
                          <a:latin typeface="Calibri"/>
                          <a:cs typeface="Calibri"/>
                        </a:rPr>
                        <a:t>l</a:t>
                      </a:r>
                      <a:r>
                        <a:rPr sz="1800" i="1" spc="25">
                          <a:latin typeface="Calibri"/>
                          <a:cs typeface="Calibri"/>
                        </a:rPr>
                        <a:t> </a:t>
                      </a:r>
                      <a:r>
                        <a:rPr sz="1800" i="1" spc="-5">
                          <a:latin typeface="Calibri"/>
                          <a:cs typeface="Calibri"/>
                        </a:rPr>
                        <a:t>S</a:t>
                      </a:r>
                      <a:r>
                        <a:rPr sz="1800" i="1" spc="-10">
                          <a:latin typeface="Calibri"/>
                          <a:cs typeface="Calibri"/>
                        </a:rPr>
                        <a:t>c</a:t>
                      </a:r>
                      <a:r>
                        <a:rPr sz="1800" i="1" spc="-15">
                          <a:latin typeface="Calibri"/>
                          <a:cs typeface="Calibri"/>
                        </a:rPr>
                        <a:t>i</a:t>
                      </a:r>
                      <a:r>
                        <a:rPr sz="1800" i="1" spc="-5">
                          <a:latin typeface="Calibri"/>
                          <a:cs typeface="Calibri"/>
                        </a:rPr>
                        <a:t>en</a:t>
                      </a:r>
                      <a:r>
                        <a:rPr sz="1800" i="1" spc="-20">
                          <a:latin typeface="Calibri"/>
                          <a:cs typeface="Calibri"/>
                        </a:rPr>
                        <a:t>c</a:t>
                      </a:r>
                      <a:r>
                        <a:rPr sz="1800" i="1" spc="-5">
                          <a:latin typeface="Calibri"/>
                          <a:cs typeface="Calibri"/>
                        </a:rPr>
                        <a:t>e</a:t>
                      </a:r>
                      <a:r>
                        <a:rPr sz="1800" i="1">
                          <a:latin typeface="Calibri"/>
                          <a:cs typeface="Calibri"/>
                        </a:rPr>
                        <a:t>,</a:t>
                      </a:r>
                      <a:r>
                        <a:rPr sz="1800" i="1" spc="10">
                          <a:latin typeface="Calibri"/>
                          <a:cs typeface="Calibri"/>
                        </a:rPr>
                        <a:t> </a:t>
                      </a:r>
                      <a:r>
                        <a:rPr sz="1800" i="1" spc="-5">
                          <a:latin typeface="Calibri"/>
                          <a:cs typeface="Calibri"/>
                        </a:rPr>
                        <a:t>S</a:t>
                      </a:r>
                      <a:r>
                        <a:rPr sz="1800" i="1" spc="-10">
                          <a:latin typeface="Calibri"/>
                          <a:cs typeface="Calibri"/>
                        </a:rPr>
                        <a:t>c</a:t>
                      </a:r>
                      <a:r>
                        <a:rPr sz="1800" i="1" spc="-15">
                          <a:latin typeface="Calibri"/>
                          <a:cs typeface="Calibri"/>
                        </a:rPr>
                        <a:t>i</a:t>
                      </a:r>
                      <a:r>
                        <a:rPr sz="1800" i="1" spc="-5">
                          <a:latin typeface="Calibri"/>
                          <a:cs typeface="Calibri"/>
                        </a:rPr>
                        <a:t>en</a:t>
                      </a:r>
                      <a:r>
                        <a:rPr sz="1800" i="1" spc="-20">
                          <a:latin typeface="Calibri"/>
                          <a:cs typeface="Calibri"/>
                        </a:rPr>
                        <a:t>c</a:t>
                      </a:r>
                      <a:r>
                        <a:rPr sz="1800" i="1" spc="-5">
                          <a:latin typeface="Calibri"/>
                          <a:cs typeface="Calibri"/>
                        </a:rPr>
                        <a:t>e, </a:t>
                      </a:r>
                      <a:r>
                        <a:rPr sz="1800" i="1" spc="-80">
                          <a:latin typeface="Calibri"/>
                          <a:cs typeface="Calibri"/>
                        </a:rPr>
                        <a:t>V</a:t>
                      </a:r>
                      <a:r>
                        <a:rPr sz="1800" i="1">
                          <a:latin typeface="Calibri"/>
                          <a:cs typeface="Calibri"/>
                        </a:rPr>
                        <a:t>A</a:t>
                      </a:r>
                      <a:r>
                        <a:rPr sz="1800" i="1" spc="-135">
                          <a:latin typeface="Calibri"/>
                          <a:cs typeface="Calibri"/>
                        </a:rPr>
                        <a:t>P</a:t>
                      </a:r>
                      <a:r>
                        <a:rPr sz="1800" i="1" spc="15">
                          <a:latin typeface="Calibri"/>
                          <a:cs typeface="Calibri"/>
                        </a:rPr>
                        <a:t>A</a:t>
                      </a:r>
                      <a:r>
                        <a:rPr sz="1800" i="1">
                          <a:latin typeface="Calibri"/>
                          <a:cs typeface="Calibri"/>
                        </a:rPr>
                        <a:t>,</a:t>
                      </a:r>
                      <a:r>
                        <a:rPr sz="1800" i="1" spc="-20">
                          <a:latin typeface="Calibri"/>
                          <a:cs typeface="Calibri"/>
                        </a:rPr>
                        <a:t> </a:t>
                      </a:r>
                      <a:r>
                        <a:rPr sz="1800" i="1" spc="-15">
                          <a:latin typeface="Calibri"/>
                          <a:cs typeface="Calibri"/>
                        </a:rPr>
                        <a:t>H</a:t>
                      </a:r>
                      <a:r>
                        <a:rPr sz="1800" i="1" spc="-5">
                          <a:latin typeface="Calibri"/>
                          <a:cs typeface="Calibri"/>
                        </a:rPr>
                        <a:t>ea</a:t>
                      </a:r>
                      <a:r>
                        <a:rPr sz="1800" i="1" spc="-15">
                          <a:latin typeface="Calibri"/>
                          <a:cs typeface="Calibri"/>
                        </a:rPr>
                        <a:t>l</a:t>
                      </a:r>
                      <a:r>
                        <a:rPr sz="1800" i="1" spc="-5">
                          <a:latin typeface="Calibri"/>
                          <a:cs typeface="Calibri"/>
                        </a:rPr>
                        <a:t>t</a:t>
                      </a:r>
                      <a:r>
                        <a:rPr sz="1800" i="1" spc="-15">
                          <a:latin typeface="Calibri"/>
                          <a:cs typeface="Calibri"/>
                        </a:rPr>
                        <a:t>h</a:t>
                      </a:r>
                      <a:r>
                        <a:rPr sz="1800" i="1">
                          <a:latin typeface="Calibri"/>
                          <a:cs typeface="Calibri"/>
                        </a:rPr>
                        <a:t>,</a:t>
                      </a:r>
                      <a:r>
                        <a:rPr sz="1800" i="1" spc="35">
                          <a:latin typeface="Calibri"/>
                          <a:cs typeface="Calibri"/>
                        </a:rPr>
                        <a:t> </a:t>
                      </a:r>
                      <a:r>
                        <a:rPr sz="1800" i="1" spc="-10">
                          <a:latin typeface="Calibri"/>
                          <a:cs typeface="Calibri"/>
                        </a:rPr>
                        <a:t>an</a:t>
                      </a:r>
                      <a:r>
                        <a:rPr sz="1800" i="1">
                          <a:latin typeface="Calibri"/>
                          <a:cs typeface="Calibri"/>
                        </a:rPr>
                        <a:t>d</a:t>
                      </a:r>
                      <a:r>
                        <a:rPr sz="1800" i="1" spc="10">
                          <a:latin typeface="Calibri"/>
                          <a:cs typeface="Calibri"/>
                        </a:rPr>
                        <a:t> </a:t>
                      </a:r>
                      <a:r>
                        <a:rPr sz="1800" i="1" spc="-15">
                          <a:latin typeface="Calibri"/>
                          <a:cs typeface="Calibri"/>
                        </a:rPr>
                        <a:t>P</a:t>
                      </a:r>
                      <a:r>
                        <a:rPr sz="1800" i="1">
                          <a:latin typeface="Calibri"/>
                          <a:cs typeface="Calibri"/>
                        </a:rPr>
                        <a:t>E</a:t>
                      </a:r>
                      <a:endParaRPr sz="1800">
                        <a:latin typeface="Calibri"/>
                        <a:cs typeface="Calibri"/>
                      </a:endParaRPr>
                    </a:p>
                    <a:p>
                      <a:pPr>
                        <a:lnSpc>
                          <a:spcPct val="100000"/>
                        </a:lnSpc>
                        <a:spcBef>
                          <a:spcPts val="35"/>
                        </a:spcBef>
                      </a:pPr>
                      <a:endParaRPr sz="1900">
                        <a:latin typeface="Times New Roman"/>
                        <a:cs typeface="Times New Roman"/>
                      </a:endParaRPr>
                    </a:p>
                    <a:p>
                      <a:pPr marL="1270" algn="ctr">
                        <a:lnSpc>
                          <a:spcPct val="100000"/>
                        </a:lnSpc>
                      </a:pPr>
                      <a:r>
                        <a:rPr sz="1800" u="heavy" spc="-5">
                          <a:latin typeface="Calibri"/>
                          <a:cs typeface="Calibri"/>
                        </a:rPr>
                        <a:t>G</a:t>
                      </a:r>
                      <a:r>
                        <a:rPr sz="1800" u="heavy" spc="-40">
                          <a:latin typeface="Calibri"/>
                          <a:cs typeface="Calibri"/>
                        </a:rPr>
                        <a:t>r</a:t>
                      </a:r>
                      <a:r>
                        <a:rPr sz="1800" u="heavy">
                          <a:latin typeface="Calibri"/>
                          <a:cs typeface="Calibri"/>
                        </a:rPr>
                        <a:t>ades</a:t>
                      </a:r>
                      <a:r>
                        <a:rPr sz="1800" u="heavy" spc="5">
                          <a:latin typeface="Calibri"/>
                          <a:cs typeface="Calibri"/>
                        </a:rPr>
                        <a:t> </a:t>
                      </a:r>
                      <a:r>
                        <a:rPr sz="1800" u="heavy">
                          <a:latin typeface="Calibri"/>
                          <a:cs typeface="Calibri"/>
                        </a:rPr>
                        <a:t>7-</a:t>
                      </a:r>
                      <a:r>
                        <a:rPr sz="1800" u="heavy" spc="-10">
                          <a:latin typeface="Calibri"/>
                          <a:cs typeface="Calibri"/>
                        </a:rPr>
                        <a:t>1</a:t>
                      </a:r>
                      <a:r>
                        <a:rPr sz="1800" u="heavy">
                          <a:latin typeface="Calibri"/>
                          <a:cs typeface="Calibri"/>
                        </a:rPr>
                        <a:t>2</a:t>
                      </a:r>
                      <a:endParaRPr sz="1800">
                        <a:latin typeface="Calibri"/>
                        <a:cs typeface="Calibri"/>
                      </a:endParaRPr>
                    </a:p>
                    <a:p>
                      <a:pPr marL="202565" marR="187960" indent="-1270" algn="ctr">
                        <a:lnSpc>
                          <a:spcPct val="100000"/>
                        </a:lnSpc>
                      </a:pPr>
                      <a:r>
                        <a:rPr sz="1800" i="1" spc="-10">
                          <a:latin typeface="Calibri"/>
                          <a:cs typeface="Calibri"/>
                        </a:rPr>
                        <a:t>EL</a:t>
                      </a:r>
                      <a:r>
                        <a:rPr sz="1800" i="1" spc="5">
                          <a:latin typeface="Calibri"/>
                          <a:cs typeface="Calibri"/>
                        </a:rPr>
                        <a:t>A</a:t>
                      </a:r>
                      <a:r>
                        <a:rPr sz="1800" i="1">
                          <a:latin typeface="Calibri"/>
                          <a:cs typeface="Calibri"/>
                        </a:rPr>
                        <a:t>,</a:t>
                      </a:r>
                      <a:r>
                        <a:rPr sz="1800" i="1" spc="10">
                          <a:latin typeface="Calibri"/>
                          <a:cs typeface="Calibri"/>
                        </a:rPr>
                        <a:t> </a:t>
                      </a:r>
                      <a:r>
                        <a:rPr sz="1800" i="1">
                          <a:latin typeface="Calibri"/>
                          <a:cs typeface="Calibri"/>
                        </a:rPr>
                        <a:t>M</a:t>
                      </a:r>
                      <a:r>
                        <a:rPr sz="1800" i="1" spc="-5">
                          <a:latin typeface="Calibri"/>
                          <a:cs typeface="Calibri"/>
                        </a:rPr>
                        <a:t>at</a:t>
                      </a:r>
                      <a:r>
                        <a:rPr sz="1800" i="1" spc="-15">
                          <a:latin typeface="Calibri"/>
                          <a:cs typeface="Calibri"/>
                        </a:rPr>
                        <a:t>h</a:t>
                      </a:r>
                      <a:r>
                        <a:rPr sz="1800" i="1">
                          <a:latin typeface="Calibri"/>
                          <a:cs typeface="Calibri"/>
                        </a:rPr>
                        <a:t>,</a:t>
                      </a:r>
                      <a:r>
                        <a:rPr sz="1800" i="1" spc="5">
                          <a:latin typeface="Calibri"/>
                          <a:cs typeface="Calibri"/>
                        </a:rPr>
                        <a:t> </a:t>
                      </a:r>
                      <a:r>
                        <a:rPr sz="1800" i="1" spc="-5">
                          <a:latin typeface="Calibri"/>
                          <a:cs typeface="Calibri"/>
                        </a:rPr>
                        <a:t>S</a:t>
                      </a:r>
                      <a:r>
                        <a:rPr sz="1800" i="1" spc="-10">
                          <a:latin typeface="Calibri"/>
                          <a:cs typeface="Calibri"/>
                        </a:rPr>
                        <a:t>ocia</a:t>
                      </a:r>
                      <a:r>
                        <a:rPr sz="1800" i="1">
                          <a:latin typeface="Calibri"/>
                          <a:cs typeface="Calibri"/>
                        </a:rPr>
                        <a:t>l</a:t>
                      </a:r>
                      <a:r>
                        <a:rPr sz="1800" i="1" spc="25">
                          <a:latin typeface="Calibri"/>
                          <a:cs typeface="Calibri"/>
                        </a:rPr>
                        <a:t> </a:t>
                      </a:r>
                      <a:r>
                        <a:rPr sz="1800" i="1" spc="-5">
                          <a:latin typeface="Calibri"/>
                          <a:cs typeface="Calibri"/>
                        </a:rPr>
                        <a:t>S</a:t>
                      </a:r>
                      <a:r>
                        <a:rPr sz="1800" i="1" spc="-10">
                          <a:latin typeface="Calibri"/>
                          <a:cs typeface="Calibri"/>
                        </a:rPr>
                        <a:t>c</a:t>
                      </a:r>
                      <a:r>
                        <a:rPr sz="1800" i="1" spc="-15">
                          <a:latin typeface="Calibri"/>
                          <a:cs typeface="Calibri"/>
                        </a:rPr>
                        <a:t>i</a:t>
                      </a:r>
                      <a:r>
                        <a:rPr sz="1800" i="1" spc="-5">
                          <a:latin typeface="Calibri"/>
                          <a:cs typeface="Calibri"/>
                        </a:rPr>
                        <a:t>en</a:t>
                      </a:r>
                      <a:r>
                        <a:rPr sz="1800" i="1" spc="-20">
                          <a:latin typeface="Calibri"/>
                          <a:cs typeface="Calibri"/>
                        </a:rPr>
                        <a:t>c</a:t>
                      </a:r>
                      <a:r>
                        <a:rPr sz="1800" i="1" spc="-5">
                          <a:latin typeface="Calibri"/>
                          <a:cs typeface="Calibri"/>
                        </a:rPr>
                        <a:t>e</a:t>
                      </a:r>
                      <a:r>
                        <a:rPr sz="1800" i="1">
                          <a:latin typeface="Calibri"/>
                          <a:cs typeface="Calibri"/>
                        </a:rPr>
                        <a:t>,</a:t>
                      </a:r>
                      <a:r>
                        <a:rPr sz="1800" i="1" spc="10">
                          <a:latin typeface="Calibri"/>
                          <a:cs typeface="Calibri"/>
                        </a:rPr>
                        <a:t> </a:t>
                      </a:r>
                      <a:r>
                        <a:rPr sz="1800" i="1" spc="-5">
                          <a:latin typeface="Calibri"/>
                          <a:cs typeface="Calibri"/>
                        </a:rPr>
                        <a:t>S</a:t>
                      </a:r>
                      <a:r>
                        <a:rPr sz="1800" i="1" spc="-10">
                          <a:latin typeface="Calibri"/>
                          <a:cs typeface="Calibri"/>
                        </a:rPr>
                        <a:t>c</a:t>
                      </a:r>
                      <a:r>
                        <a:rPr sz="1800" i="1" spc="-15">
                          <a:latin typeface="Calibri"/>
                          <a:cs typeface="Calibri"/>
                        </a:rPr>
                        <a:t>i</a:t>
                      </a:r>
                      <a:r>
                        <a:rPr sz="1800" i="1" spc="-5">
                          <a:latin typeface="Calibri"/>
                          <a:cs typeface="Calibri"/>
                        </a:rPr>
                        <a:t>en</a:t>
                      </a:r>
                      <a:r>
                        <a:rPr sz="1800" i="1" spc="-20">
                          <a:latin typeface="Calibri"/>
                          <a:cs typeface="Calibri"/>
                        </a:rPr>
                        <a:t>c</a:t>
                      </a:r>
                      <a:r>
                        <a:rPr sz="1800" i="1" spc="-5">
                          <a:latin typeface="Calibri"/>
                          <a:cs typeface="Calibri"/>
                        </a:rPr>
                        <a:t>e, </a:t>
                      </a:r>
                      <a:r>
                        <a:rPr sz="1800" i="1" spc="-80">
                          <a:latin typeface="Calibri"/>
                          <a:cs typeface="Calibri"/>
                        </a:rPr>
                        <a:t>V</a:t>
                      </a:r>
                      <a:r>
                        <a:rPr sz="1800" i="1">
                          <a:latin typeface="Calibri"/>
                          <a:cs typeface="Calibri"/>
                        </a:rPr>
                        <a:t>A</a:t>
                      </a:r>
                      <a:r>
                        <a:rPr sz="1800" i="1" spc="-130">
                          <a:latin typeface="Calibri"/>
                          <a:cs typeface="Calibri"/>
                        </a:rPr>
                        <a:t>P</a:t>
                      </a:r>
                      <a:r>
                        <a:rPr sz="1800" i="1" spc="15">
                          <a:latin typeface="Calibri"/>
                          <a:cs typeface="Calibri"/>
                        </a:rPr>
                        <a:t>A</a:t>
                      </a:r>
                      <a:r>
                        <a:rPr sz="1800" i="1">
                          <a:latin typeface="Calibri"/>
                          <a:cs typeface="Calibri"/>
                        </a:rPr>
                        <a:t>,</a:t>
                      </a:r>
                      <a:r>
                        <a:rPr sz="1800" i="1" spc="-10">
                          <a:latin typeface="Calibri"/>
                          <a:cs typeface="Calibri"/>
                        </a:rPr>
                        <a:t> </a:t>
                      </a:r>
                      <a:r>
                        <a:rPr sz="1800" i="1">
                          <a:latin typeface="Calibri"/>
                          <a:cs typeface="Calibri"/>
                        </a:rPr>
                        <a:t>H</a:t>
                      </a:r>
                      <a:r>
                        <a:rPr sz="1800" i="1" spc="-5">
                          <a:latin typeface="Calibri"/>
                          <a:cs typeface="Calibri"/>
                        </a:rPr>
                        <a:t>ea</a:t>
                      </a:r>
                      <a:r>
                        <a:rPr sz="1800" i="1" spc="-15">
                          <a:latin typeface="Calibri"/>
                          <a:cs typeface="Calibri"/>
                        </a:rPr>
                        <a:t>l</a:t>
                      </a:r>
                      <a:r>
                        <a:rPr sz="1800" i="1" spc="-5">
                          <a:latin typeface="Calibri"/>
                          <a:cs typeface="Calibri"/>
                        </a:rPr>
                        <a:t>th</a:t>
                      </a:r>
                      <a:r>
                        <a:rPr sz="1800" i="1">
                          <a:latin typeface="Calibri"/>
                          <a:cs typeface="Calibri"/>
                        </a:rPr>
                        <a:t>,</a:t>
                      </a:r>
                      <a:r>
                        <a:rPr sz="1800" i="1" spc="25">
                          <a:latin typeface="Calibri"/>
                          <a:cs typeface="Calibri"/>
                        </a:rPr>
                        <a:t> </a:t>
                      </a:r>
                      <a:r>
                        <a:rPr sz="1800" i="1" spc="-15">
                          <a:latin typeface="Calibri"/>
                          <a:cs typeface="Calibri"/>
                        </a:rPr>
                        <a:t>P</a:t>
                      </a:r>
                      <a:r>
                        <a:rPr sz="1800" i="1" spc="-10">
                          <a:latin typeface="Calibri"/>
                          <a:cs typeface="Calibri"/>
                        </a:rPr>
                        <a:t>E</a:t>
                      </a:r>
                      <a:r>
                        <a:rPr sz="1800" i="1">
                          <a:latin typeface="Calibri"/>
                          <a:cs typeface="Calibri"/>
                        </a:rPr>
                        <a:t>,</a:t>
                      </a:r>
                      <a:r>
                        <a:rPr sz="1800" i="1" spc="10">
                          <a:latin typeface="Calibri"/>
                          <a:cs typeface="Calibri"/>
                        </a:rPr>
                        <a:t> </a:t>
                      </a:r>
                      <a:r>
                        <a:rPr sz="1800" i="1" spc="-80">
                          <a:latin typeface="Calibri"/>
                          <a:cs typeface="Calibri"/>
                        </a:rPr>
                        <a:t>W</a:t>
                      </a:r>
                      <a:r>
                        <a:rPr sz="1800" i="1" spc="-10">
                          <a:latin typeface="Calibri"/>
                          <a:cs typeface="Calibri"/>
                        </a:rPr>
                        <a:t>or</a:t>
                      </a:r>
                      <a:r>
                        <a:rPr sz="1800" i="1" spc="-5">
                          <a:latin typeface="Calibri"/>
                          <a:cs typeface="Calibri"/>
                        </a:rPr>
                        <a:t>l</a:t>
                      </a:r>
                      <a:r>
                        <a:rPr sz="1800" i="1">
                          <a:latin typeface="Calibri"/>
                          <a:cs typeface="Calibri"/>
                        </a:rPr>
                        <a:t>d</a:t>
                      </a:r>
                      <a:r>
                        <a:rPr sz="1800" i="1" spc="15">
                          <a:latin typeface="Calibri"/>
                          <a:cs typeface="Calibri"/>
                        </a:rPr>
                        <a:t> </a:t>
                      </a:r>
                      <a:r>
                        <a:rPr sz="1800" i="1" spc="-15">
                          <a:latin typeface="Calibri"/>
                          <a:cs typeface="Calibri"/>
                        </a:rPr>
                        <a:t>L</a:t>
                      </a:r>
                      <a:r>
                        <a:rPr sz="1800" i="1" spc="-5">
                          <a:latin typeface="Calibri"/>
                          <a:cs typeface="Calibri"/>
                        </a:rPr>
                        <a:t>an</a:t>
                      </a:r>
                      <a:r>
                        <a:rPr sz="1800" i="1" spc="-15">
                          <a:latin typeface="Calibri"/>
                          <a:cs typeface="Calibri"/>
                        </a:rPr>
                        <a:t>g</a:t>
                      </a:r>
                      <a:r>
                        <a:rPr sz="1800" i="1" spc="-10">
                          <a:latin typeface="Calibri"/>
                          <a:cs typeface="Calibri"/>
                        </a:rPr>
                        <a:t>uage</a:t>
                      </a:r>
                      <a:r>
                        <a:rPr sz="1800" i="1">
                          <a:latin typeface="Calibri"/>
                          <a:cs typeface="Calibri"/>
                        </a:rPr>
                        <a:t>, </a:t>
                      </a:r>
                      <a:r>
                        <a:rPr sz="1800" i="1" spc="-5">
                          <a:latin typeface="Calibri"/>
                          <a:cs typeface="Calibri"/>
                        </a:rPr>
                        <a:t>an</a:t>
                      </a:r>
                      <a:r>
                        <a:rPr sz="1800" i="1">
                          <a:latin typeface="Calibri"/>
                          <a:cs typeface="Calibri"/>
                        </a:rPr>
                        <a:t>d</a:t>
                      </a:r>
                      <a:r>
                        <a:rPr sz="1800" i="1" spc="5">
                          <a:latin typeface="Calibri"/>
                          <a:cs typeface="Calibri"/>
                        </a:rPr>
                        <a:t> </a:t>
                      </a:r>
                      <a:r>
                        <a:rPr sz="1800" i="1" spc="10">
                          <a:latin typeface="Calibri"/>
                          <a:cs typeface="Calibri"/>
                        </a:rPr>
                        <a:t>C</a:t>
                      </a:r>
                      <a:r>
                        <a:rPr sz="1800" i="1" spc="-10">
                          <a:latin typeface="Calibri"/>
                          <a:cs typeface="Calibri"/>
                        </a:rPr>
                        <a:t>TE</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2393426">
                <a:tc>
                  <a:txBody>
                    <a:bodyPr/>
                    <a:lstStyle/>
                    <a:p>
                      <a:pPr algn="ctr">
                        <a:lnSpc>
                          <a:spcPct val="100000"/>
                        </a:lnSpc>
                      </a:pPr>
                      <a:r>
                        <a:rPr sz="1800" b="1" spc="-35">
                          <a:latin typeface="Calibri"/>
                          <a:cs typeface="Calibri"/>
                        </a:rPr>
                        <a:t>P</a:t>
                      </a:r>
                      <a:r>
                        <a:rPr sz="1800" b="1" spc="-5">
                          <a:latin typeface="Calibri"/>
                          <a:cs typeface="Calibri"/>
                        </a:rPr>
                        <a:t>a</a:t>
                      </a:r>
                      <a:r>
                        <a:rPr sz="1800" b="1" spc="-30">
                          <a:latin typeface="Calibri"/>
                          <a:cs typeface="Calibri"/>
                        </a:rPr>
                        <a:t>r</a:t>
                      </a:r>
                      <a:r>
                        <a:rPr sz="1800" b="1" spc="-5">
                          <a:latin typeface="Calibri"/>
                          <a:cs typeface="Calibri"/>
                        </a:rPr>
                        <a:t>e</a:t>
                      </a:r>
                      <a:r>
                        <a:rPr sz="1800" b="1" spc="-15">
                          <a:latin typeface="Calibri"/>
                          <a:cs typeface="Calibri"/>
                        </a:rPr>
                        <a:t>n</a:t>
                      </a:r>
                      <a:r>
                        <a:rPr sz="1800" b="1">
                          <a:latin typeface="Calibri"/>
                          <a:cs typeface="Calibri"/>
                        </a:rPr>
                        <a:t>t</a:t>
                      </a:r>
                      <a:r>
                        <a:rPr sz="1800" b="1" spc="-20">
                          <a:latin typeface="Calibri"/>
                          <a:cs typeface="Calibri"/>
                        </a:rPr>
                        <a:t> </a:t>
                      </a:r>
                      <a:r>
                        <a:rPr sz="1800" b="1" spc="-5">
                          <a:latin typeface="Calibri"/>
                          <a:cs typeface="Calibri"/>
                        </a:rPr>
                        <a:t>En</a:t>
                      </a:r>
                      <a:r>
                        <a:rPr sz="1800" b="1" spc="-40">
                          <a:latin typeface="Calibri"/>
                          <a:cs typeface="Calibri"/>
                        </a:rPr>
                        <a:t>g</a:t>
                      </a:r>
                      <a:r>
                        <a:rPr sz="1800" b="1" spc="-5">
                          <a:latin typeface="Calibri"/>
                          <a:cs typeface="Calibri"/>
                        </a:rPr>
                        <a:t>a</a:t>
                      </a:r>
                      <a:r>
                        <a:rPr sz="1800" b="1" spc="-35">
                          <a:latin typeface="Calibri"/>
                          <a:cs typeface="Calibri"/>
                        </a:rPr>
                        <a:t>g</a:t>
                      </a:r>
                      <a:r>
                        <a:rPr sz="1800" b="1" spc="-5">
                          <a:latin typeface="Calibri"/>
                          <a:cs typeface="Calibri"/>
                        </a:rPr>
                        <a:t>e</a:t>
                      </a:r>
                      <a:r>
                        <a:rPr sz="1800" b="1" spc="-10">
                          <a:latin typeface="Calibri"/>
                          <a:cs typeface="Calibri"/>
                        </a:rPr>
                        <a:t>m</a:t>
                      </a:r>
                      <a:r>
                        <a:rPr sz="1800" b="1" spc="-5">
                          <a:latin typeface="Calibri"/>
                          <a:cs typeface="Calibri"/>
                        </a:rPr>
                        <a:t>e</a:t>
                      </a:r>
                      <a:r>
                        <a:rPr sz="1800" b="1" spc="-25">
                          <a:latin typeface="Calibri"/>
                          <a:cs typeface="Calibri"/>
                        </a:rPr>
                        <a:t>n</a:t>
                      </a:r>
                      <a:r>
                        <a:rPr sz="1800" b="1">
                          <a:latin typeface="Calibri"/>
                          <a:cs typeface="Calibri"/>
                        </a:rPr>
                        <a:t>t</a:t>
                      </a:r>
                      <a:endParaRPr sz="1800">
                        <a:latin typeface="Calibri"/>
                        <a:cs typeface="Calibri"/>
                      </a:endParaRPr>
                    </a:p>
                    <a:p>
                      <a:pPr algn="ctr">
                        <a:lnSpc>
                          <a:spcPct val="100000"/>
                        </a:lnSpc>
                      </a:pPr>
                      <a:r>
                        <a:rPr sz="1800" i="1" spc="-10">
                          <a:latin typeface="Calibri"/>
                          <a:cs typeface="Calibri"/>
                        </a:rPr>
                        <a:t>(</a:t>
                      </a:r>
                      <a:r>
                        <a:rPr sz="1800" i="1" spc="-5">
                          <a:latin typeface="Calibri"/>
                          <a:cs typeface="Calibri"/>
                        </a:rPr>
                        <a:t>S</a:t>
                      </a:r>
                      <a:r>
                        <a:rPr sz="1800" i="1" spc="-40">
                          <a:latin typeface="Calibri"/>
                          <a:cs typeface="Calibri"/>
                        </a:rPr>
                        <a:t>t</a:t>
                      </a:r>
                      <a:r>
                        <a:rPr sz="1800" i="1" spc="-10">
                          <a:latin typeface="Calibri"/>
                          <a:cs typeface="Calibri"/>
                        </a:rPr>
                        <a:t>a</a:t>
                      </a:r>
                      <a:r>
                        <a:rPr sz="1800" i="1" spc="-35">
                          <a:latin typeface="Calibri"/>
                          <a:cs typeface="Calibri"/>
                        </a:rPr>
                        <a:t>t</a:t>
                      </a:r>
                      <a:r>
                        <a:rPr sz="1800" i="1">
                          <a:latin typeface="Calibri"/>
                          <a:cs typeface="Calibri"/>
                        </a:rPr>
                        <a:t>e</a:t>
                      </a:r>
                      <a:r>
                        <a:rPr sz="1800" i="1" spc="25">
                          <a:latin typeface="Calibri"/>
                          <a:cs typeface="Calibri"/>
                        </a:rPr>
                        <a:t> </a:t>
                      </a:r>
                      <a:r>
                        <a:rPr sz="1800" i="1" spc="-15">
                          <a:latin typeface="Calibri"/>
                          <a:cs typeface="Calibri"/>
                        </a:rPr>
                        <a:t>P</a:t>
                      </a:r>
                      <a:r>
                        <a:rPr sz="1800" i="1">
                          <a:latin typeface="Calibri"/>
                          <a:cs typeface="Calibri"/>
                        </a:rPr>
                        <a:t>r</a:t>
                      </a:r>
                      <a:r>
                        <a:rPr sz="1800" i="1" spc="-10">
                          <a:latin typeface="Calibri"/>
                          <a:cs typeface="Calibri"/>
                        </a:rPr>
                        <a:t>io</a:t>
                      </a:r>
                      <a:r>
                        <a:rPr sz="1800" i="1" spc="-5">
                          <a:latin typeface="Calibri"/>
                          <a:cs typeface="Calibri"/>
                        </a:rPr>
                        <a:t>r</a:t>
                      </a:r>
                      <a:r>
                        <a:rPr sz="1800" i="1" spc="-15">
                          <a:latin typeface="Calibri"/>
                          <a:cs typeface="Calibri"/>
                        </a:rPr>
                        <a:t>i</a:t>
                      </a:r>
                      <a:r>
                        <a:rPr sz="1800" i="1" spc="-5">
                          <a:latin typeface="Calibri"/>
                          <a:cs typeface="Calibri"/>
                        </a:rPr>
                        <a:t>t</a:t>
                      </a:r>
                      <a:r>
                        <a:rPr sz="1800" i="1">
                          <a:latin typeface="Calibri"/>
                          <a:cs typeface="Calibri"/>
                        </a:rPr>
                        <a:t>y</a:t>
                      </a:r>
                      <a:r>
                        <a:rPr sz="1800" i="1" spc="-10">
                          <a:latin typeface="Calibri"/>
                          <a:cs typeface="Calibri"/>
                        </a:rPr>
                        <a:t> </a:t>
                      </a:r>
                      <a:r>
                        <a:rPr sz="1800" i="1">
                          <a:latin typeface="Calibri"/>
                          <a:cs typeface="Calibri"/>
                        </a:rPr>
                        <a:t>3)</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106170">
                        <a:lnSpc>
                          <a:spcPct val="100000"/>
                        </a:lnSpc>
                      </a:pPr>
                      <a:r>
                        <a:rPr sz="1800" b="1">
                          <a:latin typeface="Calibri"/>
                          <a:cs typeface="Calibri"/>
                        </a:rPr>
                        <a:t>Sc</a:t>
                      </a:r>
                      <a:r>
                        <a:rPr sz="1800" b="1" spc="5">
                          <a:latin typeface="Calibri"/>
                          <a:cs typeface="Calibri"/>
                        </a:rPr>
                        <a:t>h</a:t>
                      </a:r>
                      <a:r>
                        <a:rPr sz="1800" b="1" spc="-5">
                          <a:latin typeface="Calibri"/>
                          <a:cs typeface="Calibri"/>
                        </a:rPr>
                        <a:t>o</a:t>
                      </a:r>
                      <a:r>
                        <a:rPr sz="1800" b="1">
                          <a:latin typeface="Calibri"/>
                          <a:cs typeface="Calibri"/>
                        </a:rPr>
                        <a:t>ol</a:t>
                      </a:r>
                      <a:r>
                        <a:rPr sz="1800" b="1" spc="-20">
                          <a:latin typeface="Calibri"/>
                          <a:cs typeface="Calibri"/>
                        </a:rPr>
                        <a:t> </a:t>
                      </a:r>
                      <a:r>
                        <a:rPr sz="1800" b="1" spc="-5">
                          <a:latin typeface="Calibri"/>
                          <a:cs typeface="Calibri"/>
                        </a:rPr>
                        <a:t>C</a:t>
                      </a:r>
                      <a:r>
                        <a:rPr sz="1800" b="1" spc="-10">
                          <a:latin typeface="Calibri"/>
                          <a:cs typeface="Calibri"/>
                        </a:rPr>
                        <a:t>lim</a:t>
                      </a:r>
                      <a:r>
                        <a:rPr sz="1800" b="1" spc="-25">
                          <a:latin typeface="Calibri"/>
                          <a:cs typeface="Calibri"/>
                        </a:rPr>
                        <a:t>at</a:t>
                      </a:r>
                      <a:r>
                        <a:rPr sz="1800" b="1">
                          <a:latin typeface="Calibri"/>
                          <a:cs typeface="Calibri"/>
                        </a:rPr>
                        <a:t>e</a:t>
                      </a:r>
                      <a:endParaRPr sz="1800">
                        <a:latin typeface="Calibri"/>
                        <a:cs typeface="Calibri"/>
                      </a:endParaRPr>
                    </a:p>
                    <a:p>
                      <a:pPr marL="1052830">
                        <a:lnSpc>
                          <a:spcPct val="100000"/>
                        </a:lnSpc>
                      </a:pPr>
                      <a:r>
                        <a:rPr sz="1800" i="1" spc="-10">
                          <a:latin typeface="Calibri"/>
                          <a:cs typeface="Calibri"/>
                        </a:rPr>
                        <a:t>(</a:t>
                      </a:r>
                      <a:r>
                        <a:rPr sz="1800" i="1" spc="-5">
                          <a:latin typeface="Calibri"/>
                          <a:cs typeface="Calibri"/>
                        </a:rPr>
                        <a:t>S</a:t>
                      </a:r>
                      <a:r>
                        <a:rPr sz="1800" i="1" spc="-40">
                          <a:latin typeface="Calibri"/>
                          <a:cs typeface="Calibri"/>
                        </a:rPr>
                        <a:t>t</a:t>
                      </a:r>
                      <a:r>
                        <a:rPr sz="1800" i="1" spc="-10">
                          <a:latin typeface="Calibri"/>
                          <a:cs typeface="Calibri"/>
                        </a:rPr>
                        <a:t>a</a:t>
                      </a:r>
                      <a:r>
                        <a:rPr sz="1800" i="1" spc="-35">
                          <a:latin typeface="Calibri"/>
                          <a:cs typeface="Calibri"/>
                        </a:rPr>
                        <a:t>t</a:t>
                      </a:r>
                      <a:r>
                        <a:rPr sz="1800" i="1">
                          <a:latin typeface="Calibri"/>
                          <a:cs typeface="Calibri"/>
                        </a:rPr>
                        <a:t>e</a:t>
                      </a:r>
                      <a:r>
                        <a:rPr sz="1800" i="1" spc="25">
                          <a:latin typeface="Calibri"/>
                          <a:cs typeface="Calibri"/>
                        </a:rPr>
                        <a:t> </a:t>
                      </a:r>
                      <a:r>
                        <a:rPr sz="1800" i="1" spc="-15">
                          <a:latin typeface="Calibri"/>
                          <a:cs typeface="Calibri"/>
                        </a:rPr>
                        <a:t>P</a:t>
                      </a:r>
                      <a:r>
                        <a:rPr sz="1800" i="1">
                          <a:latin typeface="Calibri"/>
                          <a:cs typeface="Calibri"/>
                        </a:rPr>
                        <a:t>r</a:t>
                      </a:r>
                      <a:r>
                        <a:rPr sz="1800" i="1" spc="-10">
                          <a:latin typeface="Calibri"/>
                          <a:cs typeface="Calibri"/>
                        </a:rPr>
                        <a:t>io</a:t>
                      </a:r>
                      <a:r>
                        <a:rPr sz="1800" i="1" spc="-5">
                          <a:latin typeface="Calibri"/>
                          <a:cs typeface="Calibri"/>
                        </a:rPr>
                        <a:t>r</a:t>
                      </a:r>
                      <a:r>
                        <a:rPr sz="1800" i="1" spc="-15">
                          <a:latin typeface="Calibri"/>
                          <a:cs typeface="Calibri"/>
                        </a:rPr>
                        <a:t>i</a:t>
                      </a:r>
                      <a:r>
                        <a:rPr sz="1800" i="1" spc="-5">
                          <a:latin typeface="Calibri"/>
                          <a:cs typeface="Calibri"/>
                        </a:rPr>
                        <a:t>t</a:t>
                      </a:r>
                      <a:r>
                        <a:rPr sz="1800" i="1">
                          <a:latin typeface="Calibri"/>
                          <a:cs typeface="Calibri"/>
                        </a:rPr>
                        <a:t>y</a:t>
                      </a:r>
                      <a:r>
                        <a:rPr sz="1800" i="1" spc="-10">
                          <a:latin typeface="Calibri"/>
                          <a:cs typeface="Calibri"/>
                        </a:rPr>
                        <a:t> </a:t>
                      </a:r>
                      <a:r>
                        <a:rPr sz="1800" i="1">
                          <a:latin typeface="Calibri"/>
                          <a:cs typeface="Calibri"/>
                        </a:rPr>
                        <a:t>6)</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33705" marR="143510" indent="-314325">
                        <a:lnSpc>
                          <a:spcPct val="100000"/>
                        </a:lnSpc>
                      </a:pPr>
                      <a:r>
                        <a:rPr sz="1800" b="1" spc="-10">
                          <a:latin typeface="Calibri"/>
                          <a:cs typeface="Calibri"/>
                        </a:rPr>
                        <a:t>O</a:t>
                      </a:r>
                      <a:r>
                        <a:rPr sz="1800" b="1" spc="-5">
                          <a:latin typeface="Calibri"/>
                          <a:cs typeface="Calibri"/>
                        </a:rPr>
                        <a:t>t</a:t>
                      </a:r>
                      <a:r>
                        <a:rPr sz="1800" b="1">
                          <a:latin typeface="Calibri"/>
                          <a:cs typeface="Calibri"/>
                        </a:rPr>
                        <a:t>her</a:t>
                      </a:r>
                      <a:r>
                        <a:rPr sz="1800" b="1" spc="-30">
                          <a:latin typeface="Calibri"/>
                          <a:cs typeface="Calibri"/>
                        </a:rPr>
                        <a:t> </a:t>
                      </a:r>
                      <a:r>
                        <a:rPr sz="1800" b="1" spc="-5">
                          <a:latin typeface="Calibri"/>
                          <a:cs typeface="Calibri"/>
                        </a:rPr>
                        <a:t>D</a:t>
                      </a:r>
                      <a:r>
                        <a:rPr sz="1800" b="1">
                          <a:latin typeface="Calibri"/>
                          <a:cs typeface="Calibri"/>
                        </a:rPr>
                        <a:t>i</a:t>
                      </a:r>
                      <a:r>
                        <a:rPr sz="1800" b="1" spc="-25">
                          <a:latin typeface="Calibri"/>
                          <a:cs typeface="Calibri"/>
                        </a:rPr>
                        <a:t>s</a:t>
                      </a:r>
                      <a:r>
                        <a:rPr sz="1800" b="1">
                          <a:latin typeface="Calibri"/>
                          <a:cs typeface="Calibri"/>
                        </a:rPr>
                        <a:t>tr</a:t>
                      </a:r>
                      <a:r>
                        <a:rPr sz="1800" b="1" spc="-5">
                          <a:latin typeface="Calibri"/>
                          <a:cs typeface="Calibri"/>
                        </a:rPr>
                        <a:t>ic</a:t>
                      </a:r>
                      <a:r>
                        <a:rPr sz="1800" b="1">
                          <a:latin typeface="Calibri"/>
                          <a:cs typeface="Calibri"/>
                        </a:rPr>
                        <a:t>t</a:t>
                      </a:r>
                      <a:r>
                        <a:rPr sz="1800" b="1" spc="-45">
                          <a:latin typeface="Calibri"/>
                          <a:cs typeface="Calibri"/>
                        </a:rPr>
                        <a:t> </a:t>
                      </a:r>
                      <a:r>
                        <a:rPr sz="1800" b="1">
                          <a:latin typeface="Calibri"/>
                          <a:cs typeface="Calibri"/>
                        </a:rPr>
                        <a:t>Sel</a:t>
                      </a:r>
                      <a:r>
                        <a:rPr sz="1800" b="1" spc="-5">
                          <a:latin typeface="Calibri"/>
                          <a:cs typeface="Calibri"/>
                        </a:rPr>
                        <a:t>e</a:t>
                      </a:r>
                      <a:r>
                        <a:rPr sz="1800" b="1" spc="-10">
                          <a:latin typeface="Calibri"/>
                          <a:cs typeface="Calibri"/>
                        </a:rPr>
                        <a:t>c</a:t>
                      </a:r>
                      <a:r>
                        <a:rPr sz="1800" b="1" spc="-25">
                          <a:latin typeface="Calibri"/>
                          <a:cs typeface="Calibri"/>
                        </a:rPr>
                        <a:t>t</a:t>
                      </a:r>
                      <a:r>
                        <a:rPr sz="1800" b="1" spc="-20">
                          <a:latin typeface="Calibri"/>
                          <a:cs typeface="Calibri"/>
                        </a:rPr>
                        <a:t>e</a:t>
                      </a:r>
                      <a:r>
                        <a:rPr sz="1800" b="1">
                          <a:latin typeface="Calibri"/>
                          <a:cs typeface="Calibri"/>
                        </a:rPr>
                        <a:t>d</a:t>
                      </a:r>
                      <a:r>
                        <a:rPr sz="1800" b="1" spc="-50">
                          <a:latin typeface="Calibri"/>
                          <a:cs typeface="Calibri"/>
                        </a:rPr>
                        <a:t> </a:t>
                      </a:r>
                      <a:r>
                        <a:rPr sz="1800" b="1">
                          <a:latin typeface="Calibri"/>
                          <a:cs typeface="Calibri"/>
                        </a:rPr>
                        <a:t>Indi</a:t>
                      </a:r>
                      <a:r>
                        <a:rPr sz="1800" b="1" spc="-20">
                          <a:latin typeface="Calibri"/>
                          <a:cs typeface="Calibri"/>
                        </a:rPr>
                        <a:t>ca</a:t>
                      </a:r>
                      <a:r>
                        <a:rPr sz="1800" b="1" spc="-25">
                          <a:latin typeface="Calibri"/>
                          <a:cs typeface="Calibri"/>
                        </a:rPr>
                        <a:t>t</a:t>
                      </a:r>
                      <a:r>
                        <a:rPr sz="1800" b="1" spc="-5">
                          <a:latin typeface="Calibri"/>
                          <a:cs typeface="Calibri"/>
                        </a:rPr>
                        <a:t>o</a:t>
                      </a:r>
                      <a:r>
                        <a:rPr sz="1800" b="1" spc="-30">
                          <a:latin typeface="Calibri"/>
                          <a:cs typeface="Calibri"/>
                        </a:rPr>
                        <a:t>r</a:t>
                      </a:r>
                      <a:r>
                        <a:rPr sz="1800" b="1">
                          <a:latin typeface="Calibri"/>
                          <a:cs typeface="Calibri"/>
                        </a:rPr>
                        <a:t>s</a:t>
                      </a:r>
                      <a:r>
                        <a:rPr sz="1800" b="1" spc="-25">
                          <a:latin typeface="Calibri"/>
                          <a:cs typeface="Calibri"/>
                        </a:rPr>
                        <a:t> </a:t>
                      </a:r>
                      <a:r>
                        <a:rPr sz="1800" b="1" spc="-20">
                          <a:latin typeface="Calibri"/>
                          <a:cs typeface="Calibri"/>
                        </a:rPr>
                        <a:t>t</a:t>
                      </a:r>
                      <a:r>
                        <a:rPr sz="1800" b="1">
                          <a:latin typeface="Calibri"/>
                          <a:cs typeface="Calibri"/>
                        </a:rPr>
                        <a:t>o Supp</a:t>
                      </a:r>
                      <a:r>
                        <a:rPr sz="1800" b="1" spc="-5">
                          <a:latin typeface="Calibri"/>
                          <a:cs typeface="Calibri"/>
                        </a:rPr>
                        <a:t>o</a:t>
                      </a:r>
                      <a:r>
                        <a:rPr sz="1800" b="1">
                          <a:latin typeface="Calibri"/>
                          <a:cs typeface="Calibri"/>
                        </a:rPr>
                        <a:t>rt</a:t>
                      </a:r>
                      <a:r>
                        <a:rPr sz="1800" b="1" spc="-55">
                          <a:latin typeface="Calibri"/>
                          <a:cs typeface="Calibri"/>
                        </a:rPr>
                        <a:t> </a:t>
                      </a:r>
                      <a:r>
                        <a:rPr sz="1800" b="1">
                          <a:latin typeface="Calibri"/>
                          <a:cs typeface="Calibri"/>
                        </a:rPr>
                        <a:t>the</a:t>
                      </a:r>
                      <a:r>
                        <a:rPr sz="1800" b="1" spc="-15">
                          <a:latin typeface="Calibri"/>
                          <a:cs typeface="Calibri"/>
                        </a:rPr>
                        <a:t> </a:t>
                      </a:r>
                      <a:r>
                        <a:rPr sz="1800" b="1">
                          <a:latin typeface="Calibri"/>
                          <a:cs typeface="Calibri"/>
                        </a:rPr>
                        <a:t>8</a:t>
                      </a:r>
                      <a:r>
                        <a:rPr sz="1800" b="1" spc="5">
                          <a:latin typeface="Calibri"/>
                          <a:cs typeface="Calibri"/>
                        </a:rPr>
                        <a:t> </a:t>
                      </a:r>
                      <a:r>
                        <a:rPr sz="1800" b="1">
                          <a:latin typeface="Calibri"/>
                          <a:cs typeface="Calibri"/>
                        </a:rPr>
                        <a:t>S</a:t>
                      </a:r>
                      <a:r>
                        <a:rPr sz="1800" b="1" spc="-20">
                          <a:latin typeface="Calibri"/>
                          <a:cs typeface="Calibri"/>
                        </a:rPr>
                        <a:t>ta</a:t>
                      </a:r>
                      <a:r>
                        <a:rPr sz="1800" b="1" spc="-25">
                          <a:latin typeface="Calibri"/>
                          <a:cs typeface="Calibri"/>
                        </a:rPr>
                        <a:t>t</a:t>
                      </a:r>
                      <a:r>
                        <a:rPr sz="1800" b="1">
                          <a:latin typeface="Calibri"/>
                          <a:cs typeface="Calibri"/>
                        </a:rPr>
                        <a:t>e</a:t>
                      </a:r>
                      <a:r>
                        <a:rPr sz="1800" b="1" spc="-5">
                          <a:latin typeface="Calibri"/>
                          <a:cs typeface="Calibri"/>
                        </a:rPr>
                        <a:t> Pri</a:t>
                      </a:r>
                      <a:r>
                        <a:rPr sz="1800" b="1" spc="-10">
                          <a:latin typeface="Calibri"/>
                          <a:cs typeface="Calibri"/>
                        </a:rPr>
                        <a:t>o</a:t>
                      </a:r>
                      <a:r>
                        <a:rPr sz="1800" b="1" spc="-5">
                          <a:latin typeface="Calibri"/>
                          <a:cs typeface="Calibri"/>
                        </a:rPr>
                        <a:t>ri</a:t>
                      </a:r>
                      <a:r>
                        <a:rPr sz="1800" b="1" spc="-10">
                          <a:latin typeface="Calibri"/>
                          <a:cs typeface="Calibri"/>
                        </a:rPr>
                        <a:t>ti</a:t>
                      </a:r>
                      <a:r>
                        <a:rPr sz="1800" b="1" spc="5">
                          <a:latin typeface="Calibri"/>
                          <a:cs typeface="Calibri"/>
                        </a:rPr>
                        <a:t>e</a:t>
                      </a:r>
                      <a:r>
                        <a:rPr sz="1800" b="1">
                          <a:latin typeface="Calibri"/>
                          <a:cs typeface="Calibri"/>
                        </a:rPr>
                        <a:t>s</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22173" y="333946"/>
            <a:ext cx="10850880" cy="469900"/>
          </a:xfrm>
          <a:prstGeom prst="rect">
            <a:avLst/>
          </a:prstGeom>
        </p:spPr>
        <p:txBody>
          <a:bodyPr vert="horz" wrap="square" lIns="0" tIns="0" rIns="0" bIns="0" rtlCol="0">
            <a:spAutoFit/>
          </a:bodyPr>
          <a:lstStyle/>
          <a:p>
            <a:pPr marL="12700">
              <a:lnSpc>
                <a:spcPct val="100000"/>
              </a:lnSpc>
            </a:pPr>
            <a:r>
              <a:rPr sz="3500" b="1" spc="-50">
                <a:solidFill>
                  <a:srgbClr val="2B63A3"/>
                </a:solidFill>
                <a:latin typeface="Calibri"/>
                <a:cs typeface="Calibri"/>
              </a:rPr>
              <a:t>H</a:t>
            </a:r>
            <a:r>
              <a:rPr sz="3500" b="1" spc="-55">
                <a:solidFill>
                  <a:srgbClr val="2B63A3"/>
                </a:solidFill>
                <a:latin typeface="Calibri"/>
                <a:cs typeface="Calibri"/>
              </a:rPr>
              <a:t>o</a:t>
            </a:r>
            <a:r>
              <a:rPr sz="3500" b="1" spc="-30">
                <a:solidFill>
                  <a:srgbClr val="2B63A3"/>
                </a:solidFill>
                <a:latin typeface="Calibri"/>
                <a:cs typeface="Calibri"/>
              </a:rPr>
              <a:t>w</a:t>
            </a:r>
            <a:r>
              <a:rPr sz="3500" b="1" spc="-40">
                <a:solidFill>
                  <a:srgbClr val="2B63A3"/>
                </a:solidFill>
                <a:latin typeface="Calibri"/>
                <a:cs typeface="Calibri"/>
              </a:rPr>
              <a:t> i</a:t>
            </a:r>
            <a:r>
              <a:rPr sz="3500" b="1" spc="-15">
                <a:solidFill>
                  <a:srgbClr val="2B63A3"/>
                </a:solidFill>
                <a:latin typeface="Calibri"/>
                <a:cs typeface="Calibri"/>
              </a:rPr>
              <a:t>s</a:t>
            </a:r>
            <a:r>
              <a:rPr sz="3500" b="1" spc="-45">
                <a:solidFill>
                  <a:srgbClr val="2B63A3"/>
                </a:solidFill>
                <a:latin typeface="Calibri"/>
                <a:cs typeface="Calibri"/>
              </a:rPr>
              <a:t> </a:t>
            </a:r>
            <a:r>
              <a:rPr sz="3500" b="1" spc="-40">
                <a:solidFill>
                  <a:srgbClr val="2B63A3"/>
                </a:solidFill>
                <a:latin typeface="Calibri"/>
                <a:cs typeface="Calibri"/>
              </a:rPr>
              <a:t>s</a:t>
            </a:r>
            <a:r>
              <a:rPr sz="3500" b="1" spc="-25">
                <a:solidFill>
                  <a:srgbClr val="2B63A3"/>
                </a:solidFill>
                <a:latin typeface="Calibri"/>
                <a:cs typeface="Calibri"/>
              </a:rPr>
              <a:t>c</a:t>
            </a:r>
            <a:r>
              <a:rPr sz="3500" b="1" spc="-45">
                <a:solidFill>
                  <a:srgbClr val="2B63A3"/>
                </a:solidFill>
                <a:latin typeface="Calibri"/>
                <a:cs typeface="Calibri"/>
              </a:rPr>
              <a:t>h</a:t>
            </a:r>
            <a:r>
              <a:rPr sz="3500" b="1" spc="-50">
                <a:solidFill>
                  <a:srgbClr val="2B63A3"/>
                </a:solidFill>
                <a:latin typeface="Calibri"/>
                <a:cs typeface="Calibri"/>
              </a:rPr>
              <a:t>oo</a:t>
            </a:r>
            <a:r>
              <a:rPr sz="3500" b="1" spc="-10">
                <a:solidFill>
                  <a:srgbClr val="2B63A3"/>
                </a:solidFill>
                <a:latin typeface="Calibri"/>
                <a:cs typeface="Calibri"/>
              </a:rPr>
              <a:t>l</a:t>
            </a:r>
            <a:r>
              <a:rPr sz="3500" b="1" spc="-40">
                <a:solidFill>
                  <a:srgbClr val="2B63A3"/>
                </a:solidFill>
                <a:latin typeface="Calibri"/>
                <a:cs typeface="Calibri"/>
              </a:rPr>
              <a:t> </a:t>
            </a:r>
            <a:r>
              <a:rPr sz="3500" b="1" spc="-45">
                <a:solidFill>
                  <a:srgbClr val="2B63A3"/>
                </a:solidFill>
                <a:latin typeface="Calibri"/>
                <a:cs typeface="Calibri"/>
              </a:rPr>
              <a:t>s</a:t>
            </a:r>
            <a:r>
              <a:rPr sz="3500" b="1" spc="-20">
                <a:solidFill>
                  <a:srgbClr val="2B63A3"/>
                </a:solidFill>
                <a:latin typeface="Calibri"/>
                <a:cs typeface="Calibri"/>
              </a:rPr>
              <a:t>ucc</a:t>
            </a:r>
            <a:r>
              <a:rPr sz="3500" b="1" spc="-25">
                <a:solidFill>
                  <a:srgbClr val="2B63A3"/>
                </a:solidFill>
                <a:latin typeface="Calibri"/>
                <a:cs typeface="Calibri"/>
              </a:rPr>
              <a:t>e</a:t>
            </a:r>
            <a:r>
              <a:rPr sz="3500" b="1" spc="-15">
                <a:solidFill>
                  <a:srgbClr val="2B63A3"/>
                </a:solidFill>
                <a:latin typeface="Calibri"/>
                <a:cs typeface="Calibri"/>
              </a:rPr>
              <a:t>ss m</a:t>
            </a:r>
            <a:r>
              <a:rPr sz="3500" b="1" spc="-10">
                <a:solidFill>
                  <a:srgbClr val="2B63A3"/>
                </a:solidFill>
                <a:latin typeface="Calibri"/>
                <a:cs typeface="Calibri"/>
              </a:rPr>
              <a:t>e</a:t>
            </a:r>
            <a:r>
              <a:rPr sz="3500" b="1" spc="-35">
                <a:solidFill>
                  <a:srgbClr val="2B63A3"/>
                </a:solidFill>
                <a:latin typeface="Calibri"/>
                <a:cs typeface="Calibri"/>
              </a:rPr>
              <a:t>asu</a:t>
            </a:r>
            <a:r>
              <a:rPr sz="3500" b="1" spc="-60">
                <a:solidFill>
                  <a:srgbClr val="2B63A3"/>
                </a:solidFill>
                <a:latin typeface="Calibri"/>
                <a:cs typeface="Calibri"/>
              </a:rPr>
              <a:t>r</a:t>
            </a:r>
            <a:r>
              <a:rPr sz="3500" b="1" spc="-10">
                <a:solidFill>
                  <a:srgbClr val="2B63A3"/>
                </a:solidFill>
                <a:latin typeface="Calibri"/>
                <a:cs typeface="Calibri"/>
              </a:rPr>
              <a:t>e</a:t>
            </a:r>
            <a:r>
              <a:rPr sz="3500" b="1" spc="-20">
                <a:solidFill>
                  <a:srgbClr val="2B63A3"/>
                </a:solidFill>
                <a:latin typeface="Calibri"/>
                <a:cs typeface="Calibri"/>
              </a:rPr>
              <a:t>d</a:t>
            </a:r>
            <a:r>
              <a:rPr sz="3500" b="1" spc="-5">
                <a:solidFill>
                  <a:srgbClr val="2B63A3"/>
                </a:solidFill>
                <a:latin typeface="Calibri"/>
                <a:cs typeface="Calibri"/>
              </a:rPr>
              <a:t> </a:t>
            </a:r>
            <a:r>
              <a:rPr sz="3500" b="1" spc="-50">
                <a:solidFill>
                  <a:srgbClr val="2B63A3"/>
                </a:solidFill>
                <a:latin typeface="Calibri"/>
                <a:cs typeface="Calibri"/>
              </a:rPr>
              <a:t>b</a:t>
            </a:r>
            <a:r>
              <a:rPr sz="3500" b="1" spc="-20">
                <a:solidFill>
                  <a:srgbClr val="2B63A3"/>
                </a:solidFill>
                <a:latin typeface="Calibri"/>
                <a:cs typeface="Calibri"/>
              </a:rPr>
              <a:t>y </a:t>
            </a:r>
            <a:r>
              <a:rPr sz="3500" b="1" spc="-35">
                <a:solidFill>
                  <a:srgbClr val="2B63A3"/>
                </a:solidFill>
                <a:latin typeface="Calibri"/>
                <a:cs typeface="Calibri"/>
              </a:rPr>
              <a:t>th</a:t>
            </a:r>
            <a:r>
              <a:rPr sz="3500" b="1">
                <a:solidFill>
                  <a:srgbClr val="2B63A3"/>
                </a:solidFill>
                <a:latin typeface="Calibri"/>
                <a:cs typeface="Calibri"/>
              </a:rPr>
              <a:t>e</a:t>
            </a:r>
            <a:r>
              <a:rPr sz="3500" b="1" spc="-20">
                <a:solidFill>
                  <a:srgbClr val="2B63A3"/>
                </a:solidFill>
                <a:latin typeface="Calibri"/>
                <a:cs typeface="Calibri"/>
              </a:rPr>
              <a:t> </a:t>
            </a:r>
            <a:r>
              <a:rPr sz="3500" b="1" spc="-30">
                <a:solidFill>
                  <a:srgbClr val="2B63A3"/>
                </a:solidFill>
                <a:latin typeface="Calibri"/>
                <a:cs typeface="Calibri"/>
              </a:rPr>
              <a:t>C</a:t>
            </a:r>
            <a:r>
              <a:rPr sz="3500" b="1" spc="-25">
                <a:solidFill>
                  <a:srgbClr val="2B63A3"/>
                </a:solidFill>
                <a:latin typeface="Calibri"/>
                <a:cs typeface="Calibri"/>
              </a:rPr>
              <a:t>A </a:t>
            </a:r>
            <a:r>
              <a:rPr sz="3500" b="1" spc="-40">
                <a:solidFill>
                  <a:srgbClr val="2B63A3"/>
                </a:solidFill>
                <a:latin typeface="Calibri"/>
                <a:cs typeface="Calibri"/>
              </a:rPr>
              <a:t>S</a:t>
            </a:r>
            <a:r>
              <a:rPr sz="3500" b="1" spc="-125">
                <a:solidFill>
                  <a:srgbClr val="2B63A3"/>
                </a:solidFill>
                <a:latin typeface="Calibri"/>
                <a:cs typeface="Calibri"/>
              </a:rPr>
              <a:t>t</a:t>
            </a:r>
            <a:r>
              <a:rPr sz="3500" b="1" spc="-135">
                <a:solidFill>
                  <a:srgbClr val="2B63A3"/>
                </a:solidFill>
                <a:latin typeface="Calibri"/>
                <a:cs typeface="Calibri"/>
              </a:rPr>
              <a:t>a</a:t>
            </a:r>
            <a:r>
              <a:rPr sz="3500" b="1" spc="-145">
                <a:solidFill>
                  <a:srgbClr val="2B63A3"/>
                </a:solidFill>
                <a:latin typeface="Calibri"/>
                <a:cs typeface="Calibri"/>
              </a:rPr>
              <a:t>t</a:t>
            </a:r>
            <a:r>
              <a:rPr sz="3500" b="1">
                <a:solidFill>
                  <a:srgbClr val="2B63A3"/>
                </a:solidFill>
                <a:latin typeface="Calibri"/>
                <a:cs typeface="Calibri"/>
              </a:rPr>
              <a:t>e</a:t>
            </a:r>
            <a:r>
              <a:rPr sz="3500" b="1" spc="-10">
                <a:solidFill>
                  <a:srgbClr val="2B63A3"/>
                </a:solidFill>
                <a:latin typeface="Calibri"/>
                <a:cs typeface="Calibri"/>
              </a:rPr>
              <a:t> I</a:t>
            </a:r>
            <a:r>
              <a:rPr sz="3500" b="1" spc="-40">
                <a:solidFill>
                  <a:srgbClr val="2B63A3"/>
                </a:solidFill>
                <a:latin typeface="Calibri"/>
                <a:cs typeface="Calibri"/>
              </a:rPr>
              <a:t>ndi</a:t>
            </a:r>
            <a:r>
              <a:rPr sz="3500" b="1" spc="-65">
                <a:solidFill>
                  <a:srgbClr val="2B63A3"/>
                </a:solidFill>
                <a:latin typeface="Calibri"/>
                <a:cs typeface="Calibri"/>
              </a:rPr>
              <a:t>c</a:t>
            </a:r>
            <a:r>
              <a:rPr sz="3500" b="1" spc="-135">
                <a:solidFill>
                  <a:srgbClr val="2B63A3"/>
                </a:solidFill>
                <a:latin typeface="Calibri"/>
                <a:cs typeface="Calibri"/>
              </a:rPr>
              <a:t>a</a:t>
            </a:r>
            <a:r>
              <a:rPr sz="3500" b="1" spc="-125">
                <a:solidFill>
                  <a:srgbClr val="2B63A3"/>
                </a:solidFill>
                <a:latin typeface="Calibri"/>
                <a:cs typeface="Calibri"/>
              </a:rPr>
              <a:t>t</a:t>
            </a:r>
            <a:r>
              <a:rPr sz="3500" b="1" spc="-25">
                <a:solidFill>
                  <a:srgbClr val="2B63A3"/>
                </a:solidFill>
                <a:latin typeface="Calibri"/>
                <a:cs typeface="Calibri"/>
              </a:rPr>
              <a:t>o</a:t>
            </a:r>
            <a:r>
              <a:rPr sz="3500" b="1" spc="-110">
                <a:solidFill>
                  <a:srgbClr val="2B63A3"/>
                </a:solidFill>
                <a:latin typeface="Calibri"/>
                <a:cs typeface="Calibri"/>
              </a:rPr>
              <a:t>r</a:t>
            </a:r>
            <a:r>
              <a:rPr sz="3500" b="1" spc="-35">
                <a:solidFill>
                  <a:srgbClr val="2B63A3"/>
                </a:solidFill>
                <a:latin typeface="Calibri"/>
                <a:cs typeface="Calibri"/>
              </a:rPr>
              <a:t>s</a:t>
            </a:r>
            <a:r>
              <a:rPr sz="3500" b="1">
                <a:solidFill>
                  <a:srgbClr val="2B63A3"/>
                </a:solidFill>
                <a:latin typeface="Calibri"/>
                <a:cs typeface="Calibri"/>
              </a:rPr>
              <a:t>?</a:t>
            </a:r>
            <a:endParaRPr sz="3500">
              <a:latin typeface="Calibri"/>
              <a:cs typeface="Calibri"/>
            </a:endParaRPr>
          </a:p>
        </p:txBody>
      </p:sp>
      <p:sp>
        <p:nvSpPr>
          <p:cNvPr id="3" name="object 3"/>
          <p:cNvSpPr/>
          <p:nvPr/>
        </p:nvSpPr>
        <p:spPr>
          <a:xfrm>
            <a:off x="8965692" y="2258568"/>
            <a:ext cx="1752599" cy="112013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958594" y="2684526"/>
            <a:ext cx="839469" cy="563245"/>
          </a:xfrm>
          <a:custGeom>
            <a:avLst/>
            <a:gdLst/>
            <a:ahLst/>
            <a:cxnLst/>
            <a:rect l="l" t="t" r="r" b="b"/>
            <a:pathLst>
              <a:path w="839469" h="563244">
                <a:moveTo>
                  <a:pt x="57213" y="0"/>
                </a:moveTo>
                <a:lnTo>
                  <a:pt x="0" y="0"/>
                </a:lnTo>
                <a:lnTo>
                  <a:pt x="0" y="534225"/>
                </a:lnTo>
                <a:lnTo>
                  <a:pt x="333743" y="534225"/>
                </a:lnTo>
                <a:lnTo>
                  <a:pt x="337146" y="548119"/>
                </a:lnTo>
                <a:lnTo>
                  <a:pt x="346290" y="558152"/>
                </a:lnTo>
                <a:lnTo>
                  <a:pt x="359575" y="562724"/>
                </a:lnTo>
                <a:lnTo>
                  <a:pt x="476770" y="562851"/>
                </a:lnTo>
                <a:lnTo>
                  <a:pt x="490651" y="559447"/>
                </a:lnTo>
                <a:lnTo>
                  <a:pt x="500684" y="550303"/>
                </a:lnTo>
                <a:lnTo>
                  <a:pt x="505256" y="537006"/>
                </a:lnTo>
                <a:lnTo>
                  <a:pt x="839127" y="534225"/>
                </a:lnTo>
                <a:lnTo>
                  <a:pt x="839127" y="467448"/>
                </a:lnTo>
                <a:lnTo>
                  <a:pt x="57213" y="467448"/>
                </a:lnTo>
                <a:lnTo>
                  <a:pt x="57213" y="0"/>
                </a:lnTo>
                <a:close/>
              </a:path>
            </a:pathLst>
          </a:custGeom>
          <a:solidFill>
            <a:srgbClr val="000000"/>
          </a:solidFill>
        </p:spPr>
        <p:txBody>
          <a:bodyPr wrap="square" lIns="0" tIns="0" rIns="0" bIns="0" rtlCol="0"/>
          <a:lstStyle/>
          <a:p>
            <a:endParaRPr/>
          </a:p>
        </p:txBody>
      </p:sp>
      <p:sp>
        <p:nvSpPr>
          <p:cNvPr id="5" name="object 5"/>
          <p:cNvSpPr/>
          <p:nvPr/>
        </p:nvSpPr>
        <p:spPr>
          <a:xfrm>
            <a:off x="1740509" y="2684526"/>
            <a:ext cx="57785" cy="467995"/>
          </a:xfrm>
          <a:custGeom>
            <a:avLst/>
            <a:gdLst/>
            <a:ahLst/>
            <a:cxnLst/>
            <a:rect l="l" t="t" r="r" b="b"/>
            <a:pathLst>
              <a:path w="57785" h="467994">
                <a:moveTo>
                  <a:pt x="57213" y="0"/>
                </a:moveTo>
                <a:lnTo>
                  <a:pt x="0" y="0"/>
                </a:lnTo>
                <a:lnTo>
                  <a:pt x="0" y="467448"/>
                </a:lnTo>
                <a:lnTo>
                  <a:pt x="57213" y="467448"/>
                </a:lnTo>
                <a:lnTo>
                  <a:pt x="57213" y="0"/>
                </a:lnTo>
                <a:close/>
              </a:path>
            </a:pathLst>
          </a:custGeom>
          <a:solidFill>
            <a:srgbClr val="000000"/>
          </a:solidFill>
        </p:spPr>
        <p:txBody>
          <a:bodyPr wrap="square" lIns="0" tIns="0" rIns="0" bIns="0" rtlCol="0"/>
          <a:lstStyle/>
          <a:p>
            <a:endParaRPr/>
          </a:p>
        </p:txBody>
      </p:sp>
      <p:sp>
        <p:nvSpPr>
          <p:cNvPr id="6" name="object 6"/>
          <p:cNvSpPr/>
          <p:nvPr/>
        </p:nvSpPr>
        <p:spPr>
          <a:xfrm>
            <a:off x="1054227" y="3085719"/>
            <a:ext cx="648970" cy="0"/>
          </a:xfrm>
          <a:custGeom>
            <a:avLst/>
            <a:gdLst/>
            <a:ahLst/>
            <a:cxnLst/>
            <a:rect l="l" t="t" r="r" b="b"/>
            <a:pathLst>
              <a:path w="648969">
                <a:moveTo>
                  <a:pt x="0" y="0"/>
                </a:moveTo>
                <a:lnTo>
                  <a:pt x="648347" y="0"/>
                </a:lnTo>
              </a:path>
            </a:pathLst>
          </a:custGeom>
          <a:ln w="58674">
            <a:solidFill>
              <a:srgbClr val="000000"/>
            </a:solidFill>
          </a:ln>
        </p:spPr>
        <p:txBody>
          <a:bodyPr wrap="square" lIns="0" tIns="0" rIns="0" bIns="0" rtlCol="0"/>
          <a:lstStyle/>
          <a:p>
            <a:endParaRPr/>
          </a:p>
        </p:txBody>
      </p:sp>
      <p:sp>
        <p:nvSpPr>
          <p:cNvPr id="7" name="object 7"/>
          <p:cNvSpPr/>
          <p:nvPr/>
        </p:nvSpPr>
        <p:spPr>
          <a:xfrm>
            <a:off x="1053846" y="2684526"/>
            <a:ext cx="57785" cy="372110"/>
          </a:xfrm>
          <a:custGeom>
            <a:avLst/>
            <a:gdLst/>
            <a:ahLst/>
            <a:cxnLst/>
            <a:rect l="l" t="t" r="r" b="b"/>
            <a:pathLst>
              <a:path w="57784" h="372110">
                <a:moveTo>
                  <a:pt x="0" y="371830"/>
                </a:moveTo>
                <a:lnTo>
                  <a:pt x="57327" y="371830"/>
                </a:lnTo>
                <a:lnTo>
                  <a:pt x="57327" y="0"/>
                </a:lnTo>
                <a:lnTo>
                  <a:pt x="0" y="0"/>
                </a:lnTo>
                <a:lnTo>
                  <a:pt x="0" y="371830"/>
                </a:lnTo>
                <a:close/>
              </a:path>
            </a:pathLst>
          </a:custGeom>
          <a:solidFill>
            <a:srgbClr val="000000"/>
          </a:solidFill>
        </p:spPr>
        <p:txBody>
          <a:bodyPr wrap="square" lIns="0" tIns="0" rIns="0" bIns="0" rtlCol="0"/>
          <a:lstStyle/>
          <a:p>
            <a:endParaRPr/>
          </a:p>
        </p:txBody>
      </p:sp>
      <p:sp>
        <p:nvSpPr>
          <p:cNvPr id="8" name="object 8"/>
          <p:cNvSpPr/>
          <p:nvPr/>
        </p:nvSpPr>
        <p:spPr>
          <a:xfrm>
            <a:off x="1054227" y="2656713"/>
            <a:ext cx="648970" cy="0"/>
          </a:xfrm>
          <a:custGeom>
            <a:avLst/>
            <a:gdLst/>
            <a:ahLst/>
            <a:cxnLst/>
            <a:rect l="l" t="t" r="r" b="b"/>
            <a:pathLst>
              <a:path w="648969">
                <a:moveTo>
                  <a:pt x="0" y="0"/>
                </a:moveTo>
                <a:lnTo>
                  <a:pt x="648347" y="0"/>
                </a:lnTo>
              </a:path>
            </a:pathLst>
          </a:custGeom>
          <a:ln w="58674">
            <a:solidFill>
              <a:srgbClr val="000000"/>
            </a:solidFill>
          </a:ln>
        </p:spPr>
        <p:txBody>
          <a:bodyPr wrap="square" lIns="0" tIns="0" rIns="0" bIns="0" rtlCol="0"/>
          <a:lstStyle/>
          <a:p>
            <a:endParaRPr/>
          </a:p>
        </p:txBody>
      </p:sp>
      <p:sp>
        <p:nvSpPr>
          <p:cNvPr id="9" name="object 9"/>
          <p:cNvSpPr/>
          <p:nvPr/>
        </p:nvSpPr>
        <p:spPr>
          <a:xfrm>
            <a:off x="1377696" y="2684526"/>
            <a:ext cx="0" cy="372745"/>
          </a:xfrm>
          <a:custGeom>
            <a:avLst/>
            <a:gdLst/>
            <a:ahLst/>
            <a:cxnLst/>
            <a:rect l="l" t="t" r="r" b="b"/>
            <a:pathLst>
              <a:path h="372744">
                <a:moveTo>
                  <a:pt x="0" y="0"/>
                </a:moveTo>
                <a:lnTo>
                  <a:pt x="0" y="372224"/>
                </a:lnTo>
              </a:path>
            </a:pathLst>
          </a:custGeom>
          <a:ln w="39624">
            <a:solidFill>
              <a:srgbClr val="000000"/>
            </a:solidFill>
          </a:ln>
        </p:spPr>
        <p:txBody>
          <a:bodyPr wrap="square" lIns="0" tIns="0" rIns="0" bIns="0" rtlCol="0"/>
          <a:lstStyle/>
          <a:p>
            <a:endParaRPr/>
          </a:p>
        </p:txBody>
      </p:sp>
      <p:sp>
        <p:nvSpPr>
          <p:cNvPr id="10" name="object 10"/>
          <p:cNvSpPr/>
          <p:nvPr/>
        </p:nvSpPr>
        <p:spPr>
          <a:xfrm>
            <a:off x="1645157" y="2684526"/>
            <a:ext cx="57785" cy="372745"/>
          </a:xfrm>
          <a:custGeom>
            <a:avLst/>
            <a:gdLst/>
            <a:ahLst/>
            <a:cxnLst/>
            <a:rect l="l" t="t" r="r" b="b"/>
            <a:pathLst>
              <a:path w="57785" h="372744">
                <a:moveTo>
                  <a:pt x="57315" y="0"/>
                </a:moveTo>
                <a:lnTo>
                  <a:pt x="0" y="0"/>
                </a:lnTo>
                <a:lnTo>
                  <a:pt x="0" y="372224"/>
                </a:lnTo>
                <a:lnTo>
                  <a:pt x="57315" y="372224"/>
                </a:lnTo>
                <a:lnTo>
                  <a:pt x="57315" y="0"/>
                </a:lnTo>
                <a:close/>
              </a:path>
            </a:pathLst>
          </a:custGeom>
          <a:solidFill>
            <a:srgbClr val="000000"/>
          </a:solidFill>
        </p:spPr>
        <p:txBody>
          <a:bodyPr wrap="square" lIns="0" tIns="0" rIns="0" bIns="0" rtlCol="0"/>
          <a:lstStyle/>
          <a:p>
            <a:endParaRPr/>
          </a:p>
        </p:txBody>
      </p:sp>
      <p:sp>
        <p:nvSpPr>
          <p:cNvPr id="11" name="object 11"/>
          <p:cNvSpPr/>
          <p:nvPr/>
        </p:nvSpPr>
        <p:spPr>
          <a:xfrm>
            <a:off x="1455038" y="2794635"/>
            <a:ext cx="133350" cy="0"/>
          </a:xfrm>
          <a:custGeom>
            <a:avLst/>
            <a:gdLst/>
            <a:ahLst/>
            <a:cxnLst/>
            <a:rect l="l" t="t" r="r" b="b"/>
            <a:pathLst>
              <a:path w="133350">
                <a:moveTo>
                  <a:pt x="0" y="0"/>
                </a:moveTo>
                <a:lnTo>
                  <a:pt x="132829" y="0"/>
                </a:lnTo>
              </a:path>
            </a:pathLst>
          </a:custGeom>
          <a:ln w="29718">
            <a:solidFill>
              <a:srgbClr val="000000"/>
            </a:solidFill>
          </a:ln>
        </p:spPr>
        <p:txBody>
          <a:bodyPr wrap="square" lIns="0" tIns="0" rIns="0" bIns="0" rtlCol="0"/>
          <a:lstStyle/>
          <a:p>
            <a:endParaRPr/>
          </a:p>
        </p:txBody>
      </p:sp>
      <p:sp>
        <p:nvSpPr>
          <p:cNvPr id="12" name="object 12"/>
          <p:cNvSpPr/>
          <p:nvPr/>
        </p:nvSpPr>
        <p:spPr>
          <a:xfrm>
            <a:off x="1455038" y="2851785"/>
            <a:ext cx="133350" cy="0"/>
          </a:xfrm>
          <a:custGeom>
            <a:avLst/>
            <a:gdLst/>
            <a:ahLst/>
            <a:cxnLst/>
            <a:rect l="l" t="t" r="r" b="b"/>
            <a:pathLst>
              <a:path w="133350">
                <a:moveTo>
                  <a:pt x="0" y="0"/>
                </a:moveTo>
                <a:lnTo>
                  <a:pt x="132829" y="0"/>
                </a:lnTo>
              </a:path>
            </a:pathLst>
          </a:custGeom>
          <a:ln w="29718">
            <a:solidFill>
              <a:srgbClr val="000000"/>
            </a:solidFill>
          </a:ln>
        </p:spPr>
        <p:txBody>
          <a:bodyPr wrap="square" lIns="0" tIns="0" rIns="0" bIns="0" rtlCol="0"/>
          <a:lstStyle/>
          <a:p>
            <a:endParaRPr/>
          </a:p>
        </p:txBody>
      </p:sp>
      <p:sp>
        <p:nvSpPr>
          <p:cNvPr id="13" name="object 13"/>
          <p:cNvSpPr/>
          <p:nvPr/>
        </p:nvSpPr>
        <p:spPr>
          <a:xfrm>
            <a:off x="1455038" y="2908935"/>
            <a:ext cx="92075" cy="0"/>
          </a:xfrm>
          <a:custGeom>
            <a:avLst/>
            <a:gdLst/>
            <a:ahLst/>
            <a:cxnLst/>
            <a:rect l="l" t="t" r="r" b="b"/>
            <a:pathLst>
              <a:path w="92075">
                <a:moveTo>
                  <a:pt x="0" y="0"/>
                </a:moveTo>
                <a:lnTo>
                  <a:pt x="91960" y="0"/>
                </a:lnTo>
              </a:path>
            </a:pathLst>
          </a:custGeom>
          <a:ln w="29718">
            <a:solidFill>
              <a:srgbClr val="000000"/>
            </a:solidFill>
          </a:ln>
        </p:spPr>
        <p:txBody>
          <a:bodyPr wrap="square" lIns="0" tIns="0" rIns="0" bIns="0" rtlCol="0"/>
          <a:lstStyle/>
          <a:p>
            <a:endParaRPr/>
          </a:p>
        </p:txBody>
      </p:sp>
      <p:sp>
        <p:nvSpPr>
          <p:cNvPr id="14" name="object 14"/>
          <p:cNvSpPr/>
          <p:nvPr/>
        </p:nvSpPr>
        <p:spPr>
          <a:xfrm>
            <a:off x="3039874" y="2998859"/>
            <a:ext cx="443865" cy="255270"/>
          </a:xfrm>
          <a:custGeom>
            <a:avLst/>
            <a:gdLst/>
            <a:ahLst/>
            <a:cxnLst/>
            <a:rect l="l" t="t" r="r" b="b"/>
            <a:pathLst>
              <a:path w="443864" h="255270">
                <a:moveTo>
                  <a:pt x="74295" y="0"/>
                </a:moveTo>
                <a:lnTo>
                  <a:pt x="56629" y="1206"/>
                </a:lnTo>
                <a:lnTo>
                  <a:pt x="14782" y="17068"/>
                </a:lnTo>
                <a:lnTo>
                  <a:pt x="1117" y="42506"/>
                </a:lnTo>
                <a:lnTo>
                  <a:pt x="260045" y="42506"/>
                </a:lnTo>
                <a:lnTo>
                  <a:pt x="260045" y="106273"/>
                </a:lnTo>
                <a:lnTo>
                  <a:pt x="371487" y="106273"/>
                </a:lnTo>
                <a:lnTo>
                  <a:pt x="371487" y="148780"/>
                </a:lnTo>
                <a:lnTo>
                  <a:pt x="260045" y="148780"/>
                </a:lnTo>
                <a:lnTo>
                  <a:pt x="260045" y="212547"/>
                </a:lnTo>
                <a:lnTo>
                  <a:pt x="0" y="212547"/>
                </a:lnTo>
                <a:lnTo>
                  <a:pt x="2120" y="222656"/>
                </a:lnTo>
                <a:lnTo>
                  <a:pt x="44526" y="251498"/>
                </a:lnTo>
                <a:lnTo>
                  <a:pt x="61112" y="254380"/>
                </a:lnTo>
                <a:lnTo>
                  <a:pt x="371487" y="255054"/>
                </a:lnTo>
                <a:lnTo>
                  <a:pt x="419404" y="245021"/>
                </a:lnTo>
                <a:lnTo>
                  <a:pt x="443674" y="32397"/>
                </a:lnTo>
                <a:lnTo>
                  <a:pt x="437654" y="23164"/>
                </a:lnTo>
                <a:lnTo>
                  <a:pt x="401256" y="3555"/>
                </a:lnTo>
                <a:lnTo>
                  <a:pt x="74295" y="0"/>
                </a:lnTo>
                <a:close/>
              </a:path>
            </a:pathLst>
          </a:custGeom>
          <a:solidFill>
            <a:srgbClr val="000000"/>
          </a:solidFill>
        </p:spPr>
        <p:txBody>
          <a:bodyPr wrap="square" lIns="0" tIns="0" rIns="0" bIns="0" rtlCol="0"/>
          <a:lstStyle/>
          <a:p>
            <a:endParaRPr/>
          </a:p>
        </p:txBody>
      </p:sp>
      <p:sp>
        <p:nvSpPr>
          <p:cNvPr id="15" name="object 15"/>
          <p:cNvSpPr/>
          <p:nvPr/>
        </p:nvSpPr>
        <p:spPr>
          <a:xfrm>
            <a:off x="3040084" y="3147904"/>
            <a:ext cx="186055" cy="63500"/>
          </a:xfrm>
          <a:custGeom>
            <a:avLst/>
            <a:gdLst/>
            <a:ahLst/>
            <a:cxnLst/>
            <a:rect l="l" t="t" r="r" b="b"/>
            <a:pathLst>
              <a:path w="186055" h="63500">
                <a:moveTo>
                  <a:pt x="0" y="63500"/>
                </a:moveTo>
                <a:lnTo>
                  <a:pt x="185528" y="63500"/>
                </a:lnTo>
                <a:lnTo>
                  <a:pt x="185528" y="0"/>
                </a:lnTo>
                <a:lnTo>
                  <a:pt x="0" y="0"/>
                </a:lnTo>
                <a:lnTo>
                  <a:pt x="0" y="63500"/>
                </a:lnTo>
                <a:close/>
              </a:path>
            </a:pathLst>
          </a:custGeom>
          <a:solidFill>
            <a:srgbClr val="000000"/>
          </a:solidFill>
        </p:spPr>
        <p:txBody>
          <a:bodyPr wrap="square" lIns="0" tIns="0" rIns="0" bIns="0" rtlCol="0"/>
          <a:lstStyle/>
          <a:p>
            <a:endParaRPr/>
          </a:p>
        </p:txBody>
      </p:sp>
      <p:sp>
        <p:nvSpPr>
          <p:cNvPr id="16" name="object 16"/>
          <p:cNvSpPr/>
          <p:nvPr/>
        </p:nvSpPr>
        <p:spPr>
          <a:xfrm>
            <a:off x="3040435" y="3126314"/>
            <a:ext cx="74295" cy="0"/>
          </a:xfrm>
          <a:custGeom>
            <a:avLst/>
            <a:gdLst/>
            <a:ahLst/>
            <a:cxnLst/>
            <a:rect l="l" t="t" r="r" b="b"/>
            <a:pathLst>
              <a:path w="74294">
                <a:moveTo>
                  <a:pt x="0" y="0"/>
                </a:moveTo>
                <a:lnTo>
                  <a:pt x="73735" y="0"/>
                </a:lnTo>
              </a:path>
            </a:pathLst>
          </a:custGeom>
          <a:ln w="44449">
            <a:solidFill>
              <a:srgbClr val="000000"/>
            </a:solidFill>
          </a:ln>
        </p:spPr>
        <p:txBody>
          <a:bodyPr wrap="square" lIns="0" tIns="0" rIns="0" bIns="0" rtlCol="0"/>
          <a:lstStyle/>
          <a:p>
            <a:endParaRPr/>
          </a:p>
        </p:txBody>
      </p:sp>
      <p:sp>
        <p:nvSpPr>
          <p:cNvPr id="17" name="object 17"/>
          <p:cNvSpPr/>
          <p:nvPr/>
        </p:nvSpPr>
        <p:spPr>
          <a:xfrm>
            <a:off x="3040785" y="3041224"/>
            <a:ext cx="185420" cy="63500"/>
          </a:xfrm>
          <a:custGeom>
            <a:avLst/>
            <a:gdLst/>
            <a:ahLst/>
            <a:cxnLst/>
            <a:rect l="l" t="t" r="r" b="b"/>
            <a:pathLst>
              <a:path w="185419" h="63500">
                <a:moveTo>
                  <a:pt x="0" y="63499"/>
                </a:moveTo>
                <a:lnTo>
                  <a:pt x="184827" y="63499"/>
                </a:lnTo>
                <a:lnTo>
                  <a:pt x="184827" y="0"/>
                </a:lnTo>
                <a:lnTo>
                  <a:pt x="0" y="0"/>
                </a:lnTo>
                <a:lnTo>
                  <a:pt x="0" y="63499"/>
                </a:lnTo>
                <a:close/>
              </a:path>
            </a:pathLst>
          </a:custGeom>
          <a:solidFill>
            <a:srgbClr val="000000"/>
          </a:solidFill>
        </p:spPr>
        <p:txBody>
          <a:bodyPr wrap="square" lIns="0" tIns="0" rIns="0" bIns="0" rtlCol="0"/>
          <a:lstStyle/>
          <a:p>
            <a:endParaRPr/>
          </a:p>
        </p:txBody>
      </p:sp>
      <p:sp>
        <p:nvSpPr>
          <p:cNvPr id="18" name="object 18"/>
          <p:cNvSpPr/>
          <p:nvPr/>
        </p:nvSpPr>
        <p:spPr>
          <a:xfrm>
            <a:off x="2520212" y="2998859"/>
            <a:ext cx="443865" cy="255270"/>
          </a:xfrm>
          <a:custGeom>
            <a:avLst/>
            <a:gdLst/>
            <a:ahLst/>
            <a:cxnLst/>
            <a:rect l="l" t="t" r="r" b="b"/>
            <a:pathLst>
              <a:path w="443864" h="255270">
                <a:moveTo>
                  <a:pt x="73875" y="0"/>
                </a:moveTo>
                <a:lnTo>
                  <a:pt x="56210" y="1206"/>
                </a:lnTo>
                <a:lnTo>
                  <a:pt x="14363" y="17068"/>
                </a:lnTo>
                <a:lnTo>
                  <a:pt x="279" y="106273"/>
                </a:lnTo>
                <a:lnTo>
                  <a:pt x="371068" y="106273"/>
                </a:lnTo>
                <a:lnTo>
                  <a:pt x="371068" y="148780"/>
                </a:lnTo>
                <a:lnTo>
                  <a:pt x="0" y="148780"/>
                </a:lnTo>
                <a:lnTo>
                  <a:pt x="1701" y="222656"/>
                </a:lnTo>
                <a:lnTo>
                  <a:pt x="44107" y="251498"/>
                </a:lnTo>
                <a:lnTo>
                  <a:pt x="60693" y="254380"/>
                </a:lnTo>
                <a:lnTo>
                  <a:pt x="371068" y="255054"/>
                </a:lnTo>
                <a:lnTo>
                  <a:pt x="418985" y="245021"/>
                </a:lnTo>
                <a:lnTo>
                  <a:pt x="443255" y="32397"/>
                </a:lnTo>
                <a:lnTo>
                  <a:pt x="437235" y="23164"/>
                </a:lnTo>
                <a:lnTo>
                  <a:pt x="400850" y="3555"/>
                </a:lnTo>
                <a:lnTo>
                  <a:pt x="73875" y="0"/>
                </a:lnTo>
                <a:close/>
              </a:path>
            </a:pathLst>
          </a:custGeom>
          <a:solidFill>
            <a:srgbClr val="000000"/>
          </a:solidFill>
        </p:spPr>
        <p:txBody>
          <a:bodyPr wrap="square" lIns="0" tIns="0" rIns="0" bIns="0" rtlCol="0"/>
          <a:lstStyle/>
          <a:p>
            <a:endParaRPr/>
          </a:p>
        </p:txBody>
      </p:sp>
      <p:sp>
        <p:nvSpPr>
          <p:cNvPr id="19" name="object 19"/>
          <p:cNvSpPr/>
          <p:nvPr/>
        </p:nvSpPr>
        <p:spPr>
          <a:xfrm>
            <a:off x="2520213" y="3126386"/>
            <a:ext cx="74295" cy="0"/>
          </a:xfrm>
          <a:custGeom>
            <a:avLst/>
            <a:gdLst/>
            <a:ahLst/>
            <a:cxnLst/>
            <a:rect l="l" t="t" r="r" b="b"/>
            <a:pathLst>
              <a:path w="74294">
                <a:moveTo>
                  <a:pt x="0" y="0"/>
                </a:moveTo>
                <a:lnTo>
                  <a:pt x="73875" y="0"/>
                </a:lnTo>
              </a:path>
            </a:pathLst>
          </a:custGeom>
          <a:ln w="43776">
            <a:solidFill>
              <a:srgbClr val="000000"/>
            </a:solidFill>
          </a:ln>
        </p:spPr>
        <p:txBody>
          <a:bodyPr wrap="square" lIns="0" tIns="0" rIns="0" bIns="0" rtlCol="0"/>
          <a:lstStyle/>
          <a:p>
            <a:endParaRPr/>
          </a:p>
        </p:txBody>
      </p:sp>
      <p:sp>
        <p:nvSpPr>
          <p:cNvPr id="20" name="object 20"/>
          <p:cNvSpPr/>
          <p:nvPr/>
        </p:nvSpPr>
        <p:spPr>
          <a:xfrm>
            <a:off x="3039938" y="2701293"/>
            <a:ext cx="443865" cy="255270"/>
          </a:xfrm>
          <a:custGeom>
            <a:avLst/>
            <a:gdLst/>
            <a:ahLst/>
            <a:cxnLst/>
            <a:rect l="l" t="t" r="r" b="b"/>
            <a:pathLst>
              <a:path w="443864" h="255269">
                <a:moveTo>
                  <a:pt x="74231" y="0"/>
                </a:moveTo>
                <a:lnTo>
                  <a:pt x="56565" y="1206"/>
                </a:lnTo>
                <a:lnTo>
                  <a:pt x="14719" y="17056"/>
                </a:lnTo>
                <a:lnTo>
                  <a:pt x="990" y="52463"/>
                </a:lnTo>
                <a:lnTo>
                  <a:pt x="301777" y="52463"/>
                </a:lnTo>
                <a:lnTo>
                  <a:pt x="354012" y="82359"/>
                </a:lnTo>
                <a:lnTo>
                  <a:pt x="275069" y="127520"/>
                </a:lnTo>
                <a:lnTo>
                  <a:pt x="354012" y="172681"/>
                </a:lnTo>
                <a:lnTo>
                  <a:pt x="301777" y="202577"/>
                </a:lnTo>
                <a:lnTo>
                  <a:pt x="0" y="202577"/>
                </a:lnTo>
                <a:lnTo>
                  <a:pt x="2057" y="222656"/>
                </a:lnTo>
                <a:lnTo>
                  <a:pt x="44462" y="251498"/>
                </a:lnTo>
                <a:lnTo>
                  <a:pt x="61048" y="254381"/>
                </a:lnTo>
                <a:lnTo>
                  <a:pt x="371424" y="255054"/>
                </a:lnTo>
                <a:lnTo>
                  <a:pt x="419341" y="245021"/>
                </a:lnTo>
                <a:lnTo>
                  <a:pt x="443611" y="32397"/>
                </a:lnTo>
                <a:lnTo>
                  <a:pt x="437591" y="23164"/>
                </a:lnTo>
                <a:lnTo>
                  <a:pt x="401193" y="3556"/>
                </a:lnTo>
                <a:lnTo>
                  <a:pt x="74231" y="0"/>
                </a:lnTo>
                <a:close/>
              </a:path>
            </a:pathLst>
          </a:custGeom>
          <a:solidFill>
            <a:srgbClr val="000000"/>
          </a:solidFill>
        </p:spPr>
        <p:txBody>
          <a:bodyPr wrap="square" lIns="0" tIns="0" rIns="0" bIns="0" rtlCol="0"/>
          <a:lstStyle/>
          <a:p>
            <a:endParaRPr/>
          </a:p>
        </p:txBody>
      </p:sp>
      <p:sp>
        <p:nvSpPr>
          <p:cNvPr id="21" name="object 21"/>
          <p:cNvSpPr/>
          <p:nvPr/>
        </p:nvSpPr>
        <p:spPr>
          <a:xfrm>
            <a:off x="3183825" y="2753766"/>
            <a:ext cx="158115" cy="45720"/>
          </a:xfrm>
          <a:custGeom>
            <a:avLst/>
            <a:gdLst/>
            <a:ahLst/>
            <a:cxnLst/>
            <a:rect l="l" t="t" r="r" b="b"/>
            <a:pathLst>
              <a:path w="158114" h="45719">
                <a:moveTo>
                  <a:pt x="157886" y="0"/>
                </a:moveTo>
                <a:lnTo>
                  <a:pt x="0" y="0"/>
                </a:lnTo>
                <a:lnTo>
                  <a:pt x="78943" y="45161"/>
                </a:lnTo>
                <a:lnTo>
                  <a:pt x="157886" y="0"/>
                </a:lnTo>
                <a:close/>
              </a:path>
            </a:pathLst>
          </a:custGeom>
          <a:solidFill>
            <a:srgbClr val="000000"/>
          </a:solidFill>
        </p:spPr>
        <p:txBody>
          <a:bodyPr wrap="square" lIns="0" tIns="0" rIns="0" bIns="0" rtlCol="0"/>
          <a:lstStyle/>
          <a:p>
            <a:endParaRPr/>
          </a:p>
        </p:txBody>
      </p:sp>
      <p:sp>
        <p:nvSpPr>
          <p:cNvPr id="22" name="object 22"/>
          <p:cNvSpPr/>
          <p:nvPr/>
        </p:nvSpPr>
        <p:spPr>
          <a:xfrm>
            <a:off x="3039940" y="2753765"/>
            <a:ext cx="170815" cy="150495"/>
          </a:xfrm>
          <a:custGeom>
            <a:avLst/>
            <a:gdLst/>
            <a:ahLst/>
            <a:cxnLst/>
            <a:rect l="l" t="t" r="r" b="b"/>
            <a:pathLst>
              <a:path w="170814" h="150494">
                <a:moveTo>
                  <a:pt x="143891" y="0"/>
                </a:moveTo>
                <a:lnTo>
                  <a:pt x="990" y="0"/>
                </a:lnTo>
                <a:lnTo>
                  <a:pt x="0" y="150101"/>
                </a:lnTo>
                <a:lnTo>
                  <a:pt x="143891" y="150101"/>
                </a:lnTo>
                <a:lnTo>
                  <a:pt x="91655" y="120218"/>
                </a:lnTo>
                <a:lnTo>
                  <a:pt x="170586" y="75057"/>
                </a:lnTo>
                <a:lnTo>
                  <a:pt x="91655" y="29883"/>
                </a:lnTo>
                <a:lnTo>
                  <a:pt x="143891" y="0"/>
                </a:lnTo>
                <a:close/>
              </a:path>
            </a:pathLst>
          </a:custGeom>
          <a:solidFill>
            <a:srgbClr val="000000"/>
          </a:solidFill>
        </p:spPr>
        <p:txBody>
          <a:bodyPr wrap="square" lIns="0" tIns="0" rIns="0" bIns="0" rtlCol="0"/>
          <a:lstStyle/>
          <a:p>
            <a:endParaRPr/>
          </a:p>
        </p:txBody>
      </p:sp>
      <p:sp>
        <p:nvSpPr>
          <p:cNvPr id="23" name="object 23"/>
          <p:cNvSpPr/>
          <p:nvPr/>
        </p:nvSpPr>
        <p:spPr>
          <a:xfrm>
            <a:off x="3183826" y="2858705"/>
            <a:ext cx="158115" cy="45720"/>
          </a:xfrm>
          <a:custGeom>
            <a:avLst/>
            <a:gdLst/>
            <a:ahLst/>
            <a:cxnLst/>
            <a:rect l="l" t="t" r="r" b="b"/>
            <a:pathLst>
              <a:path w="158114" h="45719">
                <a:moveTo>
                  <a:pt x="78943" y="0"/>
                </a:moveTo>
                <a:lnTo>
                  <a:pt x="0" y="45161"/>
                </a:lnTo>
                <a:lnTo>
                  <a:pt x="157886" y="45161"/>
                </a:lnTo>
                <a:lnTo>
                  <a:pt x="78943" y="0"/>
                </a:lnTo>
                <a:close/>
              </a:path>
            </a:pathLst>
          </a:custGeom>
          <a:solidFill>
            <a:srgbClr val="000000"/>
          </a:solidFill>
        </p:spPr>
        <p:txBody>
          <a:bodyPr wrap="square" lIns="0" tIns="0" rIns="0" bIns="0" rtlCol="0"/>
          <a:lstStyle/>
          <a:p>
            <a:endParaRPr/>
          </a:p>
        </p:txBody>
      </p:sp>
      <p:sp>
        <p:nvSpPr>
          <p:cNvPr id="24" name="object 24"/>
          <p:cNvSpPr/>
          <p:nvPr/>
        </p:nvSpPr>
        <p:spPr>
          <a:xfrm>
            <a:off x="2519932" y="2701293"/>
            <a:ext cx="443865" cy="255270"/>
          </a:xfrm>
          <a:custGeom>
            <a:avLst/>
            <a:gdLst/>
            <a:ahLst/>
            <a:cxnLst/>
            <a:rect l="l" t="t" r="r" b="b"/>
            <a:pathLst>
              <a:path w="443864" h="255269">
                <a:moveTo>
                  <a:pt x="74155" y="0"/>
                </a:moveTo>
                <a:lnTo>
                  <a:pt x="56489" y="1206"/>
                </a:lnTo>
                <a:lnTo>
                  <a:pt x="14643" y="17056"/>
                </a:lnTo>
                <a:lnTo>
                  <a:pt x="838" y="63754"/>
                </a:lnTo>
                <a:lnTo>
                  <a:pt x="371348" y="63754"/>
                </a:lnTo>
                <a:lnTo>
                  <a:pt x="371348" y="106273"/>
                </a:lnTo>
                <a:lnTo>
                  <a:pt x="558" y="106273"/>
                </a:lnTo>
                <a:lnTo>
                  <a:pt x="279" y="148780"/>
                </a:lnTo>
                <a:lnTo>
                  <a:pt x="371348" y="148780"/>
                </a:lnTo>
                <a:lnTo>
                  <a:pt x="371348" y="191287"/>
                </a:lnTo>
                <a:lnTo>
                  <a:pt x="0" y="191287"/>
                </a:lnTo>
                <a:lnTo>
                  <a:pt x="1981" y="222656"/>
                </a:lnTo>
                <a:lnTo>
                  <a:pt x="44386" y="251498"/>
                </a:lnTo>
                <a:lnTo>
                  <a:pt x="60972" y="254381"/>
                </a:lnTo>
                <a:lnTo>
                  <a:pt x="371348" y="255054"/>
                </a:lnTo>
                <a:lnTo>
                  <a:pt x="419265" y="245021"/>
                </a:lnTo>
                <a:lnTo>
                  <a:pt x="443534" y="32397"/>
                </a:lnTo>
                <a:lnTo>
                  <a:pt x="437515" y="23164"/>
                </a:lnTo>
                <a:lnTo>
                  <a:pt x="401129" y="3556"/>
                </a:lnTo>
                <a:lnTo>
                  <a:pt x="74155" y="0"/>
                </a:lnTo>
                <a:close/>
              </a:path>
            </a:pathLst>
          </a:custGeom>
          <a:solidFill>
            <a:srgbClr val="000000"/>
          </a:solidFill>
        </p:spPr>
        <p:txBody>
          <a:bodyPr wrap="square" lIns="0" tIns="0" rIns="0" bIns="0" rtlCol="0"/>
          <a:lstStyle/>
          <a:p>
            <a:endParaRPr/>
          </a:p>
        </p:txBody>
      </p:sp>
      <p:sp>
        <p:nvSpPr>
          <p:cNvPr id="25" name="object 25"/>
          <p:cNvSpPr/>
          <p:nvPr/>
        </p:nvSpPr>
        <p:spPr>
          <a:xfrm>
            <a:off x="2520492" y="2786308"/>
            <a:ext cx="73660" cy="0"/>
          </a:xfrm>
          <a:custGeom>
            <a:avLst/>
            <a:gdLst/>
            <a:ahLst/>
            <a:cxnLst/>
            <a:rect l="l" t="t" r="r" b="b"/>
            <a:pathLst>
              <a:path w="73660">
                <a:moveTo>
                  <a:pt x="0" y="0"/>
                </a:moveTo>
                <a:lnTo>
                  <a:pt x="73596" y="0"/>
                </a:lnTo>
              </a:path>
            </a:pathLst>
          </a:custGeom>
          <a:ln w="43776">
            <a:solidFill>
              <a:srgbClr val="000000"/>
            </a:solidFill>
          </a:ln>
        </p:spPr>
        <p:txBody>
          <a:bodyPr wrap="square" lIns="0" tIns="0" rIns="0" bIns="0" rtlCol="0"/>
          <a:lstStyle/>
          <a:p>
            <a:endParaRPr/>
          </a:p>
        </p:txBody>
      </p:sp>
      <p:sp>
        <p:nvSpPr>
          <p:cNvPr id="26" name="object 26"/>
          <p:cNvSpPr/>
          <p:nvPr/>
        </p:nvSpPr>
        <p:spPr>
          <a:xfrm>
            <a:off x="2519933" y="2871330"/>
            <a:ext cx="74295" cy="0"/>
          </a:xfrm>
          <a:custGeom>
            <a:avLst/>
            <a:gdLst/>
            <a:ahLst/>
            <a:cxnLst/>
            <a:rect l="l" t="t" r="r" b="b"/>
            <a:pathLst>
              <a:path w="74294">
                <a:moveTo>
                  <a:pt x="0" y="0"/>
                </a:moveTo>
                <a:lnTo>
                  <a:pt x="74155" y="0"/>
                </a:lnTo>
              </a:path>
            </a:pathLst>
          </a:custGeom>
          <a:ln w="43776">
            <a:solidFill>
              <a:srgbClr val="000000"/>
            </a:solidFill>
          </a:ln>
        </p:spPr>
        <p:txBody>
          <a:bodyPr wrap="square" lIns="0" tIns="0" rIns="0" bIns="0" rtlCol="0"/>
          <a:lstStyle/>
          <a:p>
            <a:endParaRPr/>
          </a:p>
        </p:txBody>
      </p:sp>
      <p:sp>
        <p:nvSpPr>
          <p:cNvPr id="27" name="object 27"/>
          <p:cNvSpPr/>
          <p:nvPr/>
        </p:nvSpPr>
        <p:spPr>
          <a:xfrm>
            <a:off x="5282944" y="2510027"/>
            <a:ext cx="920750" cy="633730"/>
          </a:xfrm>
          <a:custGeom>
            <a:avLst/>
            <a:gdLst/>
            <a:ahLst/>
            <a:cxnLst/>
            <a:rect l="l" t="t" r="r" b="b"/>
            <a:pathLst>
              <a:path w="920750" h="633730">
                <a:moveTo>
                  <a:pt x="73621" y="0"/>
                </a:moveTo>
                <a:lnTo>
                  <a:pt x="29210" y="11480"/>
                </a:lnTo>
                <a:lnTo>
                  <a:pt x="2997" y="40436"/>
                </a:lnTo>
                <a:lnTo>
                  <a:pt x="0" y="436524"/>
                </a:lnTo>
                <a:lnTo>
                  <a:pt x="1803" y="448894"/>
                </a:lnTo>
                <a:lnTo>
                  <a:pt x="25615" y="479145"/>
                </a:lnTo>
                <a:lnTo>
                  <a:pt x="68694" y="492734"/>
                </a:lnTo>
                <a:lnTo>
                  <a:pt x="184061" y="492861"/>
                </a:lnTo>
                <a:lnTo>
                  <a:pt x="184061" y="633666"/>
                </a:lnTo>
                <a:lnTo>
                  <a:pt x="368109" y="492861"/>
                </a:lnTo>
                <a:lnTo>
                  <a:pt x="478548" y="492861"/>
                </a:lnTo>
                <a:lnTo>
                  <a:pt x="479463" y="198666"/>
                </a:lnTo>
                <a:lnTo>
                  <a:pt x="499795" y="153111"/>
                </a:lnTo>
                <a:lnTo>
                  <a:pt x="529767" y="125996"/>
                </a:lnTo>
                <a:lnTo>
                  <a:pt x="569366" y="107213"/>
                </a:lnTo>
                <a:lnTo>
                  <a:pt x="615924" y="98818"/>
                </a:lnTo>
                <a:lnTo>
                  <a:pt x="625792" y="98577"/>
                </a:lnTo>
                <a:lnTo>
                  <a:pt x="920280" y="98577"/>
                </a:lnTo>
                <a:lnTo>
                  <a:pt x="919734" y="52552"/>
                </a:lnTo>
                <a:lnTo>
                  <a:pt x="894664" y="13716"/>
                </a:lnTo>
                <a:lnTo>
                  <a:pt x="851585" y="127"/>
                </a:lnTo>
                <a:lnTo>
                  <a:pt x="73621" y="0"/>
                </a:lnTo>
                <a:close/>
              </a:path>
            </a:pathLst>
          </a:custGeom>
          <a:solidFill>
            <a:srgbClr val="000000"/>
          </a:solidFill>
        </p:spPr>
        <p:txBody>
          <a:bodyPr wrap="square" lIns="0" tIns="0" rIns="0" bIns="0" rtlCol="0"/>
          <a:lstStyle/>
          <a:p>
            <a:endParaRPr/>
          </a:p>
        </p:txBody>
      </p:sp>
      <p:sp>
        <p:nvSpPr>
          <p:cNvPr id="28" name="object 28"/>
          <p:cNvSpPr/>
          <p:nvPr/>
        </p:nvSpPr>
        <p:spPr>
          <a:xfrm>
            <a:off x="5835391" y="2664714"/>
            <a:ext cx="919480" cy="635000"/>
          </a:xfrm>
          <a:custGeom>
            <a:avLst/>
            <a:gdLst/>
            <a:ahLst/>
            <a:cxnLst/>
            <a:rect l="l" t="t" r="r" b="b"/>
            <a:pathLst>
              <a:path w="919479" h="635000">
                <a:moveTo>
                  <a:pt x="845794" y="0"/>
                </a:moveTo>
                <a:lnTo>
                  <a:pt x="73406" y="0"/>
                </a:lnTo>
                <a:lnTo>
                  <a:pt x="57251" y="1371"/>
                </a:lnTo>
                <a:lnTo>
                  <a:pt x="17741" y="19621"/>
                </a:lnTo>
                <a:lnTo>
                  <a:pt x="0" y="52616"/>
                </a:lnTo>
                <a:lnTo>
                  <a:pt x="393" y="440829"/>
                </a:lnTo>
                <a:lnTo>
                  <a:pt x="25425" y="479717"/>
                </a:lnTo>
                <a:lnTo>
                  <a:pt x="68465" y="493318"/>
                </a:lnTo>
                <a:lnTo>
                  <a:pt x="551548" y="493445"/>
                </a:lnTo>
                <a:lnTo>
                  <a:pt x="735457" y="634428"/>
                </a:lnTo>
                <a:lnTo>
                  <a:pt x="735457" y="493445"/>
                </a:lnTo>
                <a:lnTo>
                  <a:pt x="845794" y="493445"/>
                </a:lnTo>
                <a:lnTo>
                  <a:pt x="861949" y="492074"/>
                </a:lnTo>
                <a:lnTo>
                  <a:pt x="901446" y="473837"/>
                </a:lnTo>
                <a:lnTo>
                  <a:pt x="919187" y="440829"/>
                </a:lnTo>
                <a:lnTo>
                  <a:pt x="918806" y="52616"/>
                </a:lnTo>
                <a:lnTo>
                  <a:pt x="893762" y="13728"/>
                </a:lnTo>
                <a:lnTo>
                  <a:pt x="850722" y="127"/>
                </a:lnTo>
                <a:lnTo>
                  <a:pt x="845794" y="0"/>
                </a:lnTo>
                <a:close/>
              </a:path>
            </a:pathLst>
          </a:custGeom>
          <a:solidFill>
            <a:srgbClr val="000000"/>
          </a:solidFill>
        </p:spPr>
        <p:txBody>
          <a:bodyPr wrap="square" lIns="0" tIns="0" rIns="0" bIns="0" rtlCol="0"/>
          <a:lstStyle/>
          <a:p>
            <a:endParaRPr/>
          </a:p>
        </p:txBody>
      </p:sp>
      <p:sp>
        <p:nvSpPr>
          <p:cNvPr id="30" name="object 30"/>
          <p:cNvSpPr/>
          <p:nvPr/>
        </p:nvSpPr>
        <p:spPr>
          <a:xfrm>
            <a:off x="8651747" y="4626864"/>
            <a:ext cx="2380487" cy="1153667"/>
          </a:xfrm>
          <a:prstGeom prst="rect">
            <a:avLst/>
          </a:prstGeom>
          <a:blipFill>
            <a:blip r:embed="rId4" cstate="print"/>
            <a:stretch>
              <a:fillRect/>
            </a:stretch>
          </a:blipFill>
        </p:spPr>
        <p:txBody>
          <a:bodyPr wrap="square" lIns="0" tIns="0" rIns="0" bIns="0" rtlCol="0"/>
          <a:lstStyle/>
          <a:p>
            <a:endParaRPr/>
          </a:p>
        </p:txBody>
      </p:sp>
      <p:sp>
        <p:nvSpPr>
          <p:cNvPr id="31" name="object 31"/>
          <p:cNvSpPr/>
          <p:nvPr/>
        </p:nvSpPr>
        <p:spPr>
          <a:xfrm>
            <a:off x="4968240" y="4599432"/>
            <a:ext cx="2253233" cy="2256281"/>
          </a:xfrm>
          <a:prstGeom prst="rect">
            <a:avLst/>
          </a:prstGeom>
          <a:blipFill>
            <a:blip r:embed="rId5" cstate="print"/>
            <a:stretch>
              <a:fillRect/>
            </a:stretch>
          </a:blipFill>
        </p:spPr>
        <p:txBody>
          <a:bodyPr wrap="square" lIns="0" tIns="0" rIns="0" bIns="0" rtlCol="0"/>
          <a:lstStyle/>
          <a:p>
            <a:endParaRPr/>
          </a:p>
        </p:txBody>
      </p:sp>
      <p:sp>
        <p:nvSpPr>
          <p:cNvPr id="32" name="object 32"/>
          <p:cNvSpPr txBox="1"/>
          <p:nvPr/>
        </p:nvSpPr>
        <p:spPr>
          <a:xfrm>
            <a:off x="11094210" y="6480478"/>
            <a:ext cx="179705" cy="177800"/>
          </a:xfrm>
          <a:prstGeom prst="rect">
            <a:avLst/>
          </a:prstGeom>
        </p:spPr>
        <p:txBody>
          <a:bodyPr vert="horz" wrap="square" lIns="0" tIns="0" rIns="0" bIns="0" rtlCol="0">
            <a:spAutoFit/>
          </a:bodyPr>
          <a:lstStyle/>
          <a:p>
            <a:pPr marL="12700">
              <a:lnSpc>
                <a:spcPct val="100000"/>
              </a:lnSpc>
            </a:pPr>
            <a:r>
              <a:rPr sz="1200" spc="-15">
                <a:solidFill>
                  <a:srgbClr val="898989"/>
                </a:solidFill>
                <a:latin typeface="Calibri"/>
                <a:cs typeface="Calibri"/>
              </a:rPr>
              <a:t>10</a:t>
            </a:r>
            <a:endParaRPr sz="1200">
              <a:latin typeface="Calibri"/>
              <a:cs typeface="Calibri"/>
            </a:endParaRPr>
          </a:p>
        </p:txBody>
      </p:sp>
      <p:graphicFrame>
        <p:nvGraphicFramePr>
          <p:cNvPr id="29" name="object 29"/>
          <p:cNvGraphicFramePr>
            <a:graphicFrameLocks noGrp="1"/>
          </p:cNvGraphicFramePr>
          <p:nvPr>
            <p:extLst>
              <p:ext uri="{D42A27DB-BD31-4B8C-83A1-F6EECF244321}">
                <p14:modId xmlns:p14="http://schemas.microsoft.com/office/powerpoint/2010/main" val="92923096"/>
              </p:ext>
            </p:extLst>
          </p:nvPr>
        </p:nvGraphicFramePr>
        <p:xfrm>
          <a:off x="315468" y="979932"/>
          <a:ext cx="11392660" cy="5394959"/>
        </p:xfrm>
        <a:graphic>
          <a:graphicData uri="http://schemas.openxmlformats.org/drawingml/2006/table">
            <a:tbl>
              <a:tblPr firstRow="1" bandRow="1">
                <a:tableStyleId>{2D5ABB26-0587-4C30-8999-92F81FD0307C}</a:tableStyleId>
              </a:tblPr>
              <a:tblGrid>
                <a:gridCol w="3797807">
                  <a:extLst>
                    <a:ext uri="{9D8B030D-6E8A-4147-A177-3AD203B41FA5}">
                      <a16:colId xmlns:a16="http://schemas.microsoft.com/office/drawing/2014/main" val="20000"/>
                    </a:ext>
                  </a:extLst>
                </a:gridCol>
                <a:gridCol w="3797046">
                  <a:extLst>
                    <a:ext uri="{9D8B030D-6E8A-4147-A177-3AD203B41FA5}">
                      <a16:colId xmlns:a16="http://schemas.microsoft.com/office/drawing/2014/main" val="20001"/>
                    </a:ext>
                  </a:extLst>
                </a:gridCol>
                <a:gridCol w="3797807">
                  <a:extLst>
                    <a:ext uri="{9D8B030D-6E8A-4147-A177-3AD203B41FA5}">
                      <a16:colId xmlns:a16="http://schemas.microsoft.com/office/drawing/2014/main" val="20002"/>
                    </a:ext>
                  </a:extLst>
                </a:gridCol>
              </a:tblGrid>
              <a:tr h="2560319">
                <a:tc>
                  <a:txBody>
                    <a:bodyPr/>
                    <a:lstStyle/>
                    <a:p>
                      <a:pPr algn="ctr">
                        <a:lnSpc>
                          <a:spcPct val="100000"/>
                        </a:lnSpc>
                      </a:pPr>
                      <a:r>
                        <a:rPr sz="1800" b="1">
                          <a:latin typeface="Calibri"/>
                          <a:cs typeface="Calibri"/>
                        </a:rPr>
                        <a:t>A</a:t>
                      </a:r>
                      <a:r>
                        <a:rPr sz="1800" b="1" spc="-25">
                          <a:latin typeface="Calibri"/>
                          <a:cs typeface="Calibri"/>
                        </a:rPr>
                        <a:t>c</a:t>
                      </a:r>
                      <a:r>
                        <a:rPr sz="1800" b="1" spc="-15">
                          <a:latin typeface="Calibri"/>
                          <a:cs typeface="Calibri"/>
                        </a:rPr>
                        <a:t>ad</a:t>
                      </a:r>
                      <a:r>
                        <a:rPr sz="1800" b="1" spc="-10">
                          <a:latin typeface="Calibri"/>
                          <a:cs typeface="Calibri"/>
                        </a:rPr>
                        <a:t>em</a:t>
                      </a:r>
                      <a:r>
                        <a:rPr sz="1800" b="1" spc="-5">
                          <a:latin typeface="Calibri"/>
                          <a:cs typeface="Calibri"/>
                        </a:rPr>
                        <a:t>i</a:t>
                      </a:r>
                      <a:r>
                        <a:rPr sz="1800" b="1">
                          <a:latin typeface="Calibri"/>
                          <a:cs typeface="Calibri"/>
                        </a:rPr>
                        <a:t>c</a:t>
                      </a:r>
                      <a:r>
                        <a:rPr sz="1800" b="1" spc="-15">
                          <a:latin typeface="Calibri"/>
                          <a:cs typeface="Calibri"/>
                        </a:rPr>
                        <a:t> </a:t>
                      </a:r>
                      <a:r>
                        <a:rPr sz="1800" b="1" spc="-10">
                          <a:latin typeface="Calibri"/>
                          <a:cs typeface="Calibri"/>
                        </a:rPr>
                        <a:t>I</a:t>
                      </a:r>
                      <a:r>
                        <a:rPr sz="1800" b="1" spc="-20">
                          <a:latin typeface="Calibri"/>
                          <a:cs typeface="Calibri"/>
                        </a:rPr>
                        <a:t>n</a:t>
                      </a:r>
                      <a:r>
                        <a:rPr sz="1800" b="1" spc="-15">
                          <a:latin typeface="Calibri"/>
                          <a:cs typeface="Calibri"/>
                        </a:rPr>
                        <a:t>d</a:t>
                      </a:r>
                      <a:r>
                        <a:rPr sz="1800" b="1" spc="-20">
                          <a:latin typeface="Calibri"/>
                          <a:cs typeface="Calibri"/>
                        </a:rPr>
                        <a:t>i</a:t>
                      </a:r>
                      <a:r>
                        <a:rPr sz="1800" b="1" spc="-30">
                          <a:latin typeface="Calibri"/>
                          <a:cs typeface="Calibri"/>
                        </a:rPr>
                        <a:t>c</a:t>
                      </a:r>
                      <a:r>
                        <a:rPr sz="1800" b="1" spc="-60">
                          <a:latin typeface="Calibri"/>
                          <a:cs typeface="Calibri"/>
                        </a:rPr>
                        <a:t>a</a:t>
                      </a:r>
                      <a:r>
                        <a:rPr sz="1800" b="1" spc="-45">
                          <a:latin typeface="Calibri"/>
                          <a:cs typeface="Calibri"/>
                        </a:rPr>
                        <a:t>t</a:t>
                      </a:r>
                      <a:r>
                        <a:rPr sz="1800" b="1" spc="-20">
                          <a:latin typeface="Calibri"/>
                          <a:cs typeface="Calibri"/>
                        </a:rPr>
                        <a:t>o</a:t>
                      </a:r>
                      <a:r>
                        <a:rPr sz="1800" b="1">
                          <a:latin typeface="Calibri"/>
                          <a:cs typeface="Calibri"/>
                        </a:rPr>
                        <a:t>r</a:t>
                      </a:r>
                      <a:endParaRPr sz="1800">
                        <a:latin typeface="Calibri"/>
                        <a:cs typeface="Calibri"/>
                      </a:endParaRPr>
                    </a:p>
                    <a:p>
                      <a:pPr algn="ctr">
                        <a:lnSpc>
                          <a:spcPct val="100000"/>
                        </a:lnSpc>
                      </a:pPr>
                      <a:r>
                        <a:rPr sz="1800" i="1" spc="-10">
                          <a:latin typeface="Calibri"/>
                          <a:cs typeface="Calibri"/>
                        </a:rPr>
                        <a:t>(</a:t>
                      </a:r>
                      <a:r>
                        <a:rPr sz="1800" i="1" spc="-5">
                          <a:latin typeface="Calibri"/>
                          <a:cs typeface="Calibri"/>
                        </a:rPr>
                        <a:t>S</a:t>
                      </a:r>
                      <a:r>
                        <a:rPr sz="1800" i="1" spc="-65">
                          <a:latin typeface="Calibri"/>
                          <a:cs typeface="Calibri"/>
                        </a:rPr>
                        <a:t>t</a:t>
                      </a:r>
                      <a:r>
                        <a:rPr sz="1800" i="1" spc="-10">
                          <a:latin typeface="Calibri"/>
                          <a:cs typeface="Calibri"/>
                        </a:rPr>
                        <a:t>a</a:t>
                      </a:r>
                      <a:r>
                        <a:rPr sz="1800" i="1" spc="-55">
                          <a:latin typeface="Calibri"/>
                          <a:cs typeface="Calibri"/>
                        </a:rPr>
                        <a:t>t</a:t>
                      </a:r>
                      <a:r>
                        <a:rPr sz="1800" i="1">
                          <a:latin typeface="Calibri"/>
                          <a:cs typeface="Calibri"/>
                        </a:rPr>
                        <a:t>e</a:t>
                      </a:r>
                      <a:r>
                        <a:rPr sz="1800" i="1" spc="15">
                          <a:latin typeface="Calibri"/>
                          <a:cs typeface="Calibri"/>
                        </a:rPr>
                        <a:t> </a:t>
                      </a:r>
                      <a:r>
                        <a:rPr sz="1800" i="1" spc="-20">
                          <a:latin typeface="Calibri"/>
                          <a:cs typeface="Calibri"/>
                        </a:rPr>
                        <a:t>P</a:t>
                      </a:r>
                      <a:r>
                        <a:rPr sz="1800" i="1">
                          <a:latin typeface="Calibri"/>
                          <a:cs typeface="Calibri"/>
                        </a:rPr>
                        <a:t>r</a:t>
                      </a:r>
                      <a:r>
                        <a:rPr sz="1800" i="1" spc="-10">
                          <a:latin typeface="Calibri"/>
                          <a:cs typeface="Calibri"/>
                        </a:rPr>
                        <a:t>io</a:t>
                      </a:r>
                      <a:r>
                        <a:rPr sz="1800" i="1" spc="-5">
                          <a:latin typeface="Calibri"/>
                          <a:cs typeface="Calibri"/>
                        </a:rPr>
                        <a:t>r</a:t>
                      </a:r>
                      <a:r>
                        <a:rPr sz="1800" i="1" spc="-15">
                          <a:latin typeface="Calibri"/>
                          <a:cs typeface="Calibri"/>
                        </a:rPr>
                        <a:t>i</a:t>
                      </a:r>
                      <a:r>
                        <a:rPr sz="1800" i="1" spc="-5">
                          <a:latin typeface="Calibri"/>
                          <a:cs typeface="Calibri"/>
                        </a:rPr>
                        <a:t>t</a:t>
                      </a:r>
                      <a:r>
                        <a:rPr sz="1800" i="1">
                          <a:latin typeface="Calibri"/>
                          <a:cs typeface="Calibri"/>
                        </a:rPr>
                        <a:t>y</a:t>
                      </a:r>
                      <a:r>
                        <a:rPr sz="1800" i="1" spc="-10">
                          <a:latin typeface="Calibri"/>
                          <a:cs typeface="Calibri"/>
                        </a:rPr>
                        <a:t> </a:t>
                      </a:r>
                      <a:r>
                        <a:rPr sz="1800" i="1">
                          <a:latin typeface="Calibri"/>
                          <a:cs typeface="Calibri"/>
                        </a:rPr>
                        <a:t>4)</a:t>
                      </a:r>
                      <a:endParaRPr sz="1800">
                        <a:latin typeface="Calibri"/>
                        <a:cs typeface="Calibri"/>
                      </a:endParaRPr>
                    </a:p>
                    <a:p>
                      <a:pPr marL="1151255" marR="1110615" indent="-255270">
                        <a:lnSpc>
                          <a:spcPct val="100000"/>
                        </a:lnSpc>
                        <a:spcBef>
                          <a:spcPts val="1125"/>
                        </a:spcBef>
                      </a:pPr>
                      <a:r>
                        <a:rPr sz="1800" spc="-20">
                          <a:latin typeface="Calibri"/>
                          <a:cs typeface="Calibri"/>
                        </a:rPr>
                        <a:t>G</a:t>
                      </a:r>
                      <a:r>
                        <a:rPr sz="1800" spc="-85">
                          <a:latin typeface="Calibri"/>
                          <a:cs typeface="Calibri"/>
                        </a:rPr>
                        <a:t>r</a:t>
                      </a:r>
                      <a:r>
                        <a:rPr sz="1800" spc="-15">
                          <a:latin typeface="Calibri"/>
                          <a:cs typeface="Calibri"/>
                        </a:rPr>
                        <a:t>a</a:t>
                      </a:r>
                      <a:r>
                        <a:rPr sz="1800" spc="-10">
                          <a:latin typeface="Calibri"/>
                          <a:cs typeface="Calibri"/>
                        </a:rPr>
                        <a:t>de</a:t>
                      </a:r>
                      <a:r>
                        <a:rPr sz="1800">
                          <a:latin typeface="Calibri"/>
                          <a:cs typeface="Calibri"/>
                        </a:rPr>
                        <a:t>s</a:t>
                      </a:r>
                      <a:r>
                        <a:rPr sz="1800" spc="10">
                          <a:latin typeface="Calibri"/>
                          <a:cs typeface="Calibri"/>
                        </a:rPr>
                        <a:t> </a:t>
                      </a:r>
                      <a:r>
                        <a:rPr sz="1800" spc="-15">
                          <a:latin typeface="Calibri"/>
                          <a:cs typeface="Calibri"/>
                        </a:rPr>
                        <a:t>3</a:t>
                      </a:r>
                      <a:r>
                        <a:rPr sz="1800">
                          <a:latin typeface="Calibri"/>
                          <a:cs typeface="Calibri"/>
                        </a:rPr>
                        <a:t>-8</a:t>
                      </a:r>
                      <a:r>
                        <a:rPr lang="en-US" sz="1800">
                          <a:latin typeface="Calibri"/>
                          <a:cs typeface="Calibri"/>
                        </a:rPr>
                        <a:t>, and 11</a:t>
                      </a:r>
                      <a:r>
                        <a:rPr sz="1800" spc="-10">
                          <a:latin typeface="Calibri"/>
                          <a:cs typeface="Calibri"/>
                        </a:rPr>
                        <a:t> </a:t>
                      </a:r>
                      <a:r>
                        <a:rPr sz="1800" spc="-20">
                          <a:latin typeface="Calibri"/>
                          <a:cs typeface="Calibri"/>
                        </a:rPr>
                        <a:t>CAA</a:t>
                      </a:r>
                      <a:r>
                        <a:rPr sz="1800" spc="-5">
                          <a:latin typeface="Calibri"/>
                          <a:cs typeface="Calibri"/>
                        </a:rPr>
                        <a:t>S</a:t>
                      </a:r>
                      <a:r>
                        <a:rPr sz="1800" spc="-25">
                          <a:latin typeface="Calibri"/>
                          <a:cs typeface="Calibri"/>
                        </a:rPr>
                        <a:t>P</a:t>
                      </a:r>
                      <a:r>
                        <a:rPr sz="1800">
                          <a:latin typeface="Calibri"/>
                          <a:cs typeface="Calibri"/>
                        </a:rPr>
                        <a:t>P </a:t>
                      </a:r>
                      <a:r>
                        <a:rPr sz="1800" spc="-5">
                          <a:latin typeface="Calibri"/>
                          <a:cs typeface="Calibri"/>
                        </a:rPr>
                        <a:t>i</a:t>
                      </a:r>
                      <a:r>
                        <a:rPr sz="1800">
                          <a:latin typeface="Calibri"/>
                          <a:cs typeface="Calibri"/>
                        </a:rPr>
                        <a:t>n</a:t>
                      </a:r>
                      <a:r>
                        <a:rPr sz="1800" spc="10">
                          <a:latin typeface="Calibri"/>
                          <a:cs typeface="Calibri"/>
                        </a:rPr>
                        <a:t> </a:t>
                      </a:r>
                      <a:r>
                        <a:rPr sz="1800" spc="-10">
                          <a:latin typeface="Calibri"/>
                          <a:cs typeface="Calibri"/>
                        </a:rPr>
                        <a:t>EL</a:t>
                      </a:r>
                      <a:r>
                        <a:rPr sz="1800">
                          <a:latin typeface="Calibri"/>
                          <a:cs typeface="Calibri"/>
                        </a:rPr>
                        <a:t>A</a:t>
                      </a:r>
                      <a:r>
                        <a:rPr sz="1800" spc="5">
                          <a:latin typeface="Calibri"/>
                          <a:cs typeface="Calibri"/>
                        </a:rPr>
                        <a:t> </a:t>
                      </a:r>
                      <a:r>
                        <a:rPr sz="1800">
                          <a:latin typeface="Calibri"/>
                          <a:cs typeface="Calibri"/>
                        </a:rPr>
                        <a:t>and</a:t>
                      </a:r>
                      <a:r>
                        <a:rPr sz="1800" spc="20">
                          <a:latin typeface="Calibri"/>
                          <a:cs typeface="Calibri"/>
                        </a:rPr>
                        <a:t> </a:t>
                      </a:r>
                      <a:r>
                        <a:rPr sz="1800" spc="-15">
                          <a:latin typeface="Calibri"/>
                          <a:cs typeface="Calibri"/>
                        </a:rPr>
                        <a:t>M</a:t>
                      </a:r>
                      <a:r>
                        <a:rPr sz="1800" spc="-40">
                          <a:latin typeface="Calibri"/>
                          <a:cs typeface="Calibri"/>
                        </a:rPr>
                        <a:t>a</a:t>
                      </a:r>
                      <a:r>
                        <a:rPr sz="1800" spc="-5">
                          <a:latin typeface="Calibri"/>
                          <a:cs typeface="Calibri"/>
                        </a:rPr>
                        <a:t>th</a:t>
                      </a:r>
                      <a:endParaRPr sz="1800">
                        <a:latin typeface="Calibri"/>
                        <a:cs typeface="Calibri"/>
                      </a:endParaRPr>
                    </a:p>
                  </a:txBody>
                  <a:tcPr marL="0" marR="0" marT="0" marB="0">
                    <a:lnL w="12954">
                      <a:solidFill>
                        <a:srgbClr val="000000"/>
                      </a:solidFill>
                      <a:prstDash val="solid"/>
                    </a:lnL>
                    <a:lnR w="12954">
                      <a:solidFill>
                        <a:srgbClr val="000000"/>
                      </a:solidFill>
                      <a:prstDash val="solid"/>
                    </a:lnR>
                    <a:lnT w="12954">
                      <a:solidFill>
                        <a:srgbClr val="000000"/>
                      </a:solidFill>
                      <a:prstDash val="solid"/>
                    </a:lnT>
                    <a:lnB w="12954">
                      <a:solidFill>
                        <a:srgbClr val="000000"/>
                      </a:solidFill>
                      <a:prstDash val="solid"/>
                    </a:lnB>
                  </a:tcPr>
                </a:tc>
                <a:tc>
                  <a:txBody>
                    <a:bodyPr/>
                    <a:lstStyle/>
                    <a:p>
                      <a:pPr marL="1270" algn="ctr">
                        <a:lnSpc>
                          <a:spcPct val="100000"/>
                        </a:lnSpc>
                      </a:pPr>
                      <a:r>
                        <a:rPr sz="1800" b="1" spc="-15">
                          <a:latin typeface="Calibri"/>
                          <a:cs typeface="Calibri"/>
                        </a:rPr>
                        <a:t>Engl</a:t>
                      </a:r>
                      <a:r>
                        <a:rPr sz="1800" b="1" spc="-10">
                          <a:latin typeface="Calibri"/>
                          <a:cs typeface="Calibri"/>
                        </a:rPr>
                        <a:t>i</a:t>
                      </a:r>
                      <a:r>
                        <a:rPr sz="1800" b="1" spc="-15">
                          <a:latin typeface="Calibri"/>
                          <a:cs typeface="Calibri"/>
                        </a:rPr>
                        <a:t>s</a:t>
                      </a:r>
                      <a:r>
                        <a:rPr sz="1800" b="1">
                          <a:latin typeface="Calibri"/>
                          <a:cs typeface="Calibri"/>
                        </a:rPr>
                        <a:t>h</a:t>
                      </a:r>
                      <a:r>
                        <a:rPr sz="1800" b="1" spc="-40">
                          <a:latin typeface="Calibri"/>
                          <a:cs typeface="Calibri"/>
                        </a:rPr>
                        <a:t> </a:t>
                      </a:r>
                      <a:r>
                        <a:rPr sz="1800" b="1">
                          <a:latin typeface="Calibri"/>
                          <a:cs typeface="Calibri"/>
                        </a:rPr>
                        <a:t>Le</a:t>
                      </a:r>
                      <a:r>
                        <a:rPr sz="1800" b="1" spc="-5">
                          <a:latin typeface="Calibri"/>
                          <a:cs typeface="Calibri"/>
                        </a:rPr>
                        <a:t>a</a:t>
                      </a:r>
                      <a:r>
                        <a:rPr sz="1800" b="1">
                          <a:latin typeface="Calibri"/>
                          <a:cs typeface="Calibri"/>
                        </a:rPr>
                        <a:t>rner</a:t>
                      </a:r>
                      <a:r>
                        <a:rPr sz="1800" b="1" spc="-55">
                          <a:latin typeface="Calibri"/>
                          <a:cs typeface="Calibri"/>
                        </a:rPr>
                        <a:t> </a:t>
                      </a:r>
                      <a:r>
                        <a:rPr sz="1800" b="1" spc="-5">
                          <a:latin typeface="Calibri"/>
                          <a:cs typeface="Calibri"/>
                        </a:rPr>
                        <a:t>P</a:t>
                      </a:r>
                      <a:r>
                        <a:rPr sz="1800" b="1" spc="-55">
                          <a:latin typeface="Calibri"/>
                          <a:cs typeface="Calibri"/>
                        </a:rPr>
                        <a:t>r</a:t>
                      </a:r>
                      <a:r>
                        <a:rPr sz="1800" b="1" spc="-5">
                          <a:latin typeface="Calibri"/>
                          <a:cs typeface="Calibri"/>
                        </a:rPr>
                        <a:t>og</a:t>
                      </a:r>
                      <a:r>
                        <a:rPr sz="1800" b="1" spc="-50">
                          <a:latin typeface="Calibri"/>
                          <a:cs typeface="Calibri"/>
                        </a:rPr>
                        <a:t>r</a:t>
                      </a:r>
                      <a:r>
                        <a:rPr sz="1800" b="1" spc="-10">
                          <a:latin typeface="Calibri"/>
                          <a:cs typeface="Calibri"/>
                        </a:rPr>
                        <a:t>e</a:t>
                      </a:r>
                      <a:r>
                        <a:rPr sz="1800" b="1" spc="-20">
                          <a:latin typeface="Calibri"/>
                          <a:cs typeface="Calibri"/>
                        </a:rPr>
                        <a:t>s</a:t>
                      </a:r>
                      <a:r>
                        <a:rPr sz="1800" b="1">
                          <a:latin typeface="Calibri"/>
                          <a:cs typeface="Calibri"/>
                        </a:rPr>
                        <a:t>s</a:t>
                      </a:r>
                      <a:r>
                        <a:rPr sz="1800" b="1" spc="-55">
                          <a:latin typeface="Calibri"/>
                          <a:cs typeface="Calibri"/>
                        </a:rPr>
                        <a:t> </a:t>
                      </a:r>
                      <a:r>
                        <a:rPr sz="1800" b="1" spc="-15">
                          <a:latin typeface="Calibri"/>
                          <a:cs typeface="Calibri"/>
                        </a:rPr>
                        <a:t>In</a:t>
                      </a:r>
                      <a:r>
                        <a:rPr sz="1800" b="1" spc="-10">
                          <a:latin typeface="Calibri"/>
                          <a:cs typeface="Calibri"/>
                        </a:rPr>
                        <a:t>d</a:t>
                      </a:r>
                      <a:r>
                        <a:rPr sz="1800" b="1">
                          <a:latin typeface="Calibri"/>
                          <a:cs typeface="Calibri"/>
                        </a:rPr>
                        <a:t>i</a:t>
                      </a:r>
                      <a:r>
                        <a:rPr sz="1800" b="1" spc="-25">
                          <a:latin typeface="Calibri"/>
                          <a:cs typeface="Calibri"/>
                        </a:rPr>
                        <a:t>c</a:t>
                      </a:r>
                      <a:r>
                        <a:rPr sz="1800" b="1" spc="-45">
                          <a:latin typeface="Calibri"/>
                          <a:cs typeface="Calibri"/>
                        </a:rPr>
                        <a:t>at</a:t>
                      </a:r>
                      <a:r>
                        <a:rPr sz="1800" b="1" spc="-20">
                          <a:latin typeface="Calibri"/>
                          <a:cs typeface="Calibri"/>
                        </a:rPr>
                        <a:t>o</a:t>
                      </a:r>
                      <a:r>
                        <a:rPr sz="1800" b="1">
                          <a:latin typeface="Calibri"/>
                          <a:cs typeface="Calibri"/>
                        </a:rPr>
                        <a:t>r</a:t>
                      </a:r>
                      <a:endParaRPr sz="1800">
                        <a:latin typeface="Calibri"/>
                        <a:cs typeface="Calibri"/>
                      </a:endParaRPr>
                    </a:p>
                    <a:p>
                      <a:pPr algn="ctr">
                        <a:lnSpc>
                          <a:spcPct val="100000"/>
                        </a:lnSpc>
                      </a:pPr>
                      <a:r>
                        <a:rPr sz="1800" i="1" spc="-10">
                          <a:latin typeface="Calibri"/>
                          <a:cs typeface="Calibri"/>
                        </a:rPr>
                        <a:t>(</a:t>
                      </a:r>
                      <a:r>
                        <a:rPr sz="1800" i="1" spc="-5">
                          <a:latin typeface="Calibri"/>
                          <a:cs typeface="Calibri"/>
                        </a:rPr>
                        <a:t>S</a:t>
                      </a:r>
                      <a:r>
                        <a:rPr sz="1800" i="1" spc="-65">
                          <a:latin typeface="Calibri"/>
                          <a:cs typeface="Calibri"/>
                        </a:rPr>
                        <a:t>t</a:t>
                      </a:r>
                      <a:r>
                        <a:rPr sz="1800" i="1" spc="-10">
                          <a:latin typeface="Calibri"/>
                          <a:cs typeface="Calibri"/>
                        </a:rPr>
                        <a:t>a</a:t>
                      </a:r>
                      <a:r>
                        <a:rPr sz="1800" i="1" spc="-55">
                          <a:latin typeface="Calibri"/>
                          <a:cs typeface="Calibri"/>
                        </a:rPr>
                        <a:t>t</a:t>
                      </a:r>
                      <a:r>
                        <a:rPr sz="1800" i="1">
                          <a:latin typeface="Calibri"/>
                          <a:cs typeface="Calibri"/>
                        </a:rPr>
                        <a:t>e</a:t>
                      </a:r>
                      <a:r>
                        <a:rPr sz="1800" i="1" spc="15">
                          <a:latin typeface="Calibri"/>
                          <a:cs typeface="Calibri"/>
                        </a:rPr>
                        <a:t> </a:t>
                      </a:r>
                      <a:r>
                        <a:rPr sz="1800" i="1" spc="-20">
                          <a:latin typeface="Calibri"/>
                          <a:cs typeface="Calibri"/>
                        </a:rPr>
                        <a:t>P</a:t>
                      </a:r>
                      <a:r>
                        <a:rPr sz="1800" i="1">
                          <a:latin typeface="Calibri"/>
                          <a:cs typeface="Calibri"/>
                        </a:rPr>
                        <a:t>r</a:t>
                      </a:r>
                      <a:r>
                        <a:rPr sz="1800" i="1" spc="-10">
                          <a:latin typeface="Calibri"/>
                          <a:cs typeface="Calibri"/>
                        </a:rPr>
                        <a:t>io</a:t>
                      </a:r>
                      <a:r>
                        <a:rPr sz="1800" i="1" spc="-5">
                          <a:latin typeface="Calibri"/>
                          <a:cs typeface="Calibri"/>
                        </a:rPr>
                        <a:t>r</a:t>
                      </a:r>
                      <a:r>
                        <a:rPr sz="1800" i="1" spc="-15">
                          <a:latin typeface="Calibri"/>
                          <a:cs typeface="Calibri"/>
                        </a:rPr>
                        <a:t>i</a:t>
                      </a:r>
                      <a:r>
                        <a:rPr sz="1800" i="1" spc="-5">
                          <a:latin typeface="Calibri"/>
                          <a:cs typeface="Calibri"/>
                        </a:rPr>
                        <a:t>t</a:t>
                      </a:r>
                      <a:r>
                        <a:rPr sz="1800" i="1">
                          <a:latin typeface="Calibri"/>
                          <a:cs typeface="Calibri"/>
                        </a:rPr>
                        <a:t>y</a:t>
                      </a:r>
                      <a:r>
                        <a:rPr sz="1800" i="1" spc="-10">
                          <a:latin typeface="Calibri"/>
                          <a:cs typeface="Calibri"/>
                        </a:rPr>
                        <a:t> </a:t>
                      </a:r>
                      <a:r>
                        <a:rPr sz="1800" i="1">
                          <a:latin typeface="Calibri"/>
                          <a:cs typeface="Calibri"/>
                        </a:rPr>
                        <a:t>4)</a:t>
                      </a:r>
                      <a:endParaRPr sz="1800">
                        <a:latin typeface="Calibri"/>
                        <a:cs typeface="Calibri"/>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spcBef>
                          <a:spcPts val="4"/>
                        </a:spcBef>
                      </a:pPr>
                      <a:endParaRPr sz="1900">
                        <a:latin typeface="Times New Roman"/>
                        <a:cs typeface="Times New Roman"/>
                      </a:endParaRPr>
                    </a:p>
                    <a:p>
                      <a:pPr marL="411480" algn="ctr">
                        <a:lnSpc>
                          <a:spcPct val="100000"/>
                        </a:lnSpc>
                      </a:pPr>
                      <a:r>
                        <a:rPr sz="1800" b="1" spc="-20">
                          <a:solidFill>
                            <a:srgbClr val="FFFFFF"/>
                          </a:solidFill>
                          <a:latin typeface="Calibri"/>
                          <a:cs typeface="Calibri"/>
                        </a:rPr>
                        <a:t>AB</a:t>
                      </a:r>
                      <a:r>
                        <a:rPr sz="1800" b="1">
                          <a:solidFill>
                            <a:srgbClr val="FFFFFF"/>
                          </a:solidFill>
                          <a:latin typeface="Calibri"/>
                          <a:cs typeface="Calibri"/>
                        </a:rPr>
                        <a:t>C</a:t>
                      </a:r>
                      <a:endParaRPr sz="1800">
                        <a:latin typeface="Calibri"/>
                        <a:cs typeface="Calibri"/>
                      </a:endParaRPr>
                    </a:p>
                  </a:txBody>
                  <a:tcPr marL="0" marR="0" marT="0" marB="0">
                    <a:lnL w="12954">
                      <a:solidFill>
                        <a:srgbClr val="000000"/>
                      </a:solidFill>
                      <a:prstDash val="solid"/>
                    </a:lnL>
                    <a:lnR w="12954">
                      <a:solidFill>
                        <a:srgbClr val="000000"/>
                      </a:solidFill>
                      <a:prstDash val="solid"/>
                    </a:lnR>
                    <a:lnT w="12954">
                      <a:solidFill>
                        <a:srgbClr val="000000"/>
                      </a:solidFill>
                      <a:prstDash val="solid"/>
                    </a:lnT>
                    <a:lnB w="12954">
                      <a:solidFill>
                        <a:srgbClr val="000000"/>
                      </a:solidFill>
                      <a:prstDash val="solid"/>
                    </a:lnB>
                  </a:tcPr>
                </a:tc>
                <a:tc>
                  <a:txBody>
                    <a:bodyPr/>
                    <a:lstStyle/>
                    <a:p>
                      <a:pPr marL="1270" algn="ctr">
                        <a:lnSpc>
                          <a:spcPct val="100000"/>
                        </a:lnSpc>
                      </a:pPr>
                      <a:r>
                        <a:rPr sz="1800" b="1" spc="-15">
                          <a:latin typeface="Calibri"/>
                          <a:cs typeface="Calibri"/>
                        </a:rPr>
                        <a:t>Sus</a:t>
                      </a:r>
                      <a:r>
                        <a:rPr sz="1800" b="1" spc="-10">
                          <a:latin typeface="Calibri"/>
                          <a:cs typeface="Calibri"/>
                        </a:rPr>
                        <a:t>p</a:t>
                      </a:r>
                      <a:r>
                        <a:rPr sz="1800" b="1" spc="-5">
                          <a:latin typeface="Calibri"/>
                          <a:cs typeface="Calibri"/>
                        </a:rPr>
                        <a:t>e</a:t>
                      </a:r>
                      <a:r>
                        <a:rPr sz="1800" b="1" spc="-25">
                          <a:latin typeface="Calibri"/>
                          <a:cs typeface="Calibri"/>
                        </a:rPr>
                        <a:t>n</a:t>
                      </a:r>
                      <a:r>
                        <a:rPr sz="1800" b="1" spc="-30">
                          <a:latin typeface="Calibri"/>
                          <a:cs typeface="Calibri"/>
                        </a:rPr>
                        <a:t>s</a:t>
                      </a:r>
                      <a:r>
                        <a:rPr sz="1800" b="1" spc="-10">
                          <a:latin typeface="Calibri"/>
                          <a:cs typeface="Calibri"/>
                        </a:rPr>
                        <a:t>i</a:t>
                      </a:r>
                      <a:r>
                        <a:rPr sz="1800" b="1" spc="-30">
                          <a:latin typeface="Calibri"/>
                          <a:cs typeface="Calibri"/>
                        </a:rPr>
                        <a:t>o</a:t>
                      </a:r>
                      <a:r>
                        <a:rPr sz="1800" b="1">
                          <a:latin typeface="Calibri"/>
                          <a:cs typeface="Calibri"/>
                        </a:rPr>
                        <a:t>n</a:t>
                      </a:r>
                      <a:r>
                        <a:rPr sz="1800" b="1" spc="-75">
                          <a:latin typeface="Calibri"/>
                          <a:cs typeface="Calibri"/>
                        </a:rPr>
                        <a:t> </a:t>
                      </a:r>
                      <a:r>
                        <a:rPr sz="1800" b="1" spc="-15">
                          <a:latin typeface="Calibri"/>
                          <a:cs typeface="Calibri"/>
                        </a:rPr>
                        <a:t>an</a:t>
                      </a:r>
                      <a:r>
                        <a:rPr sz="1800" b="1">
                          <a:latin typeface="Calibri"/>
                          <a:cs typeface="Calibri"/>
                        </a:rPr>
                        <a:t>d</a:t>
                      </a:r>
                      <a:r>
                        <a:rPr sz="1800" b="1" spc="-15">
                          <a:latin typeface="Calibri"/>
                          <a:cs typeface="Calibri"/>
                        </a:rPr>
                        <a:t> Exp</a:t>
                      </a:r>
                      <a:r>
                        <a:rPr sz="1800" b="1" spc="-10">
                          <a:latin typeface="Calibri"/>
                          <a:cs typeface="Calibri"/>
                        </a:rPr>
                        <a:t>ulsi</a:t>
                      </a:r>
                      <a:r>
                        <a:rPr sz="1800" b="1" spc="-15">
                          <a:latin typeface="Calibri"/>
                          <a:cs typeface="Calibri"/>
                        </a:rPr>
                        <a:t>o</a:t>
                      </a:r>
                      <a:r>
                        <a:rPr sz="1800" b="1">
                          <a:latin typeface="Calibri"/>
                          <a:cs typeface="Calibri"/>
                        </a:rPr>
                        <a:t>n</a:t>
                      </a:r>
                      <a:r>
                        <a:rPr sz="1800" b="1" spc="-65">
                          <a:latin typeface="Calibri"/>
                          <a:cs typeface="Calibri"/>
                        </a:rPr>
                        <a:t> </a:t>
                      </a:r>
                      <a:r>
                        <a:rPr sz="1800" b="1" spc="-25">
                          <a:latin typeface="Calibri"/>
                          <a:cs typeface="Calibri"/>
                        </a:rPr>
                        <a:t>R</a:t>
                      </a:r>
                      <a:r>
                        <a:rPr sz="1800" b="1" spc="-45">
                          <a:latin typeface="Calibri"/>
                          <a:cs typeface="Calibri"/>
                        </a:rPr>
                        <a:t>a</a:t>
                      </a:r>
                      <a:r>
                        <a:rPr sz="1800" b="1" spc="-65">
                          <a:latin typeface="Calibri"/>
                          <a:cs typeface="Calibri"/>
                        </a:rPr>
                        <a:t>t</a:t>
                      </a:r>
                      <a:r>
                        <a:rPr sz="1800" b="1" spc="-5">
                          <a:latin typeface="Calibri"/>
                          <a:cs typeface="Calibri"/>
                        </a:rPr>
                        <a:t>e</a:t>
                      </a:r>
                      <a:r>
                        <a:rPr sz="1800" b="1">
                          <a:latin typeface="Calibri"/>
                          <a:cs typeface="Calibri"/>
                        </a:rPr>
                        <a:t>s</a:t>
                      </a:r>
                      <a:endParaRPr sz="1800">
                        <a:latin typeface="Calibri"/>
                        <a:cs typeface="Calibri"/>
                      </a:endParaRPr>
                    </a:p>
                    <a:p>
                      <a:pPr algn="ctr">
                        <a:lnSpc>
                          <a:spcPct val="100000"/>
                        </a:lnSpc>
                      </a:pPr>
                      <a:r>
                        <a:rPr sz="1800" i="1" spc="-10">
                          <a:latin typeface="Calibri"/>
                          <a:cs typeface="Calibri"/>
                        </a:rPr>
                        <a:t>(</a:t>
                      </a:r>
                      <a:r>
                        <a:rPr sz="1800" i="1" spc="-5">
                          <a:latin typeface="Calibri"/>
                          <a:cs typeface="Calibri"/>
                        </a:rPr>
                        <a:t>S</a:t>
                      </a:r>
                      <a:r>
                        <a:rPr sz="1800" i="1" spc="-65">
                          <a:latin typeface="Calibri"/>
                          <a:cs typeface="Calibri"/>
                        </a:rPr>
                        <a:t>t</a:t>
                      </a:r>
                      <a:r>
                        <a:rPr sz="1800" i="1" spc="-10">
                          <a:latin typeface="Calibri"/>
                          <a:cs typeface="Calibri"/>
                        </a:rPr>
                        <a:t>a</a:t>
                      </a:r>
                      <a:r>
                        <a:rPr sz="1800" i="1" spc="-55">
                          <a:latin typeface="Calibri"/>
                          <a:cs typeface="Calibri"/>
                        </a:rPr>
                        <a:t>t</a:t>
                      </a:r>
                      <a:r>
                        <a:rPr sz="1800" i="1">
                          <a:latin typeface="Calibri"/>
                          <a:cs typeface="Calibri"/>
                        </a:rPr>
                        <a:t>e</a:t>
                      </a:r>
                      <a:r>
                        <a:rPr sz="1800" i="1" spc="15">
                          <a:latin typeface="Calibri"/>
                          <a:cs typeface="Calibri"/>
                        </a:rPr>
                        <a:t> </a:t>
                      </a:r>
                      <a:r>
                        <a:rPr sz="1800" i="1" spc="-20">
                          <a:latin typeface="Calibri"/>
                          <a:cs typeface="Calibri"/>
                        </a:rPr>
                        <a:t>P</a:t>
                      </a:r>
                      <a:r>
                        <a:rPr sz="1800" i="1">
                          <a:latin typeface="Calibri"/>
                          <a:cs typeface="Calibri"/>
                        </a:rPr>
                        <a:t>r</a:t>
                      </a:r>
                      <a:r>
                        <a:rPr sz="1800" i="1" spc="-10">
                          <a:latin typeface="Calibri"/>
                          <a:cs typeface="Calibri"/>
                        </a:rPr>
                        <a:t>io</a:t>
                      </a:r>
                      <a:r>
                        <a:rPr sz="1800" i="1" spc="-5">
                          <a:latin typeface="Calibri"/>
                          <a:cs typeface="Calibri"/>
                        </a:rPr>
                        <a:t>r</a:t>
                      </a:r>
                      <a:r>
                        <a:rPr sz="1800" i="1" spc="-15">
                          <a:latin typeface="Calibri"/>
                          <a:cs typeface="Calibri"/>
                        </a:rPr>
                        <a:t>i</a:t>
                      </a:r>
                      <a:r>
                        <a:rPr sz="1800" i="1" spc="-5">
                          <a:latin typeface="Calibri"/>
                          <a:cs typeface="Calibri"/>
                        </a:rPr>
                        <a:t>t</a:t>
                      </a:r>
                      <a:r>
                        <a:rPr sz="1800" i="1">
                          <a:latin typeface="Calibri"/>
                          <a:cs typeface="Calibri"/>
                        </a:rPr>
                        <a:t>y</a:t>
                      </a:r>
                      <a:r>
                        <a:rPr sz="1800" i="1" spc="-10">
                          <a:latin typeface="Calibri"/>
                          <a:cs typeface="Calibri"/>
                        </a:rPr>
                        <a:t> </a:t>
                      </a:r>
                      <a:r>
                        <a:rPr sz="1800" i="1">
                          <a:latin typeface="Calibri"/>
                          <a:cs typeface="Calibri"/>
                        </a:rPr>
                        <a:t>6)</a:t>
                      </a:r>
                      <a:endParaRPr sz="1800">
                        <a:latin typeface="Calibri"/>
                        <a:cs typeface="Calibri"/>
                      </a:endParaRPr>
                    </a:p>
                  </a:txBody>
                  <a:tcPr marL="0" marR="0" marT="0" marB="0">
                    <a:lnL w="12954">
                      <a:solidFill>
                        <a:srgbClr val="000000"/>
                      </a:solidFill>
                      <a:prstDash val="solid"/>
                    </a:lnL>
                    <a:lnR w="12954">
                      <a:solidFill>
                        <a:srgbClr val="000000"/>
                      </a:solidFill>
                      <a:prstDash val="solid"/>
                    </a:lnR>
                    <a:lnT w="12954">
                      <a:solidFill>
                        <a:srgbClr val="000000"/>
                      </a:solidFill>
                      <a:prstDash val="solid"/>
                    </a:lnT>
                    <a:lnB w="12954">
                      <a:solidFill>
                        <a:srgbClr val="000000"/>
                      </a:solidFill>
                      <a:prstDash val="solid"/>
                    </a:lnB>
                  </a:tcPr>
                </a:tc>
                <a:extLst>
                  <a:ext uri="{0D108BD9-81ED-4DB2-BD59-A6C34878D82A}">
                    <a16:rowId xmlns:a16="http://schemas.microsoft.com/office/drawing/2014/main" val="10000"/>
                  </a:ext>
                </a:extLst>
              </a:tr>
              <a:tr h="2834640">
                <a:tc>
                  <a:txBody>
                    <a:bodyPr/>
                    <a:lstStyle/>
                    <a:p>
                      <a:pPr marR="411480" algn="ctr">
                        <a:lnSpc>
                          <a:spcPct val="100000"/>
                        </a:lnSpc>
                      </a:pPr>
                      <a:r>
                        <a:rPr sz="1800" b="1" spc="-20">
                          <a:latin typeface="Calibri"/>
                          <a:cs typeface="Calibri"/>
                        </a:rPr>
                        <a:t>Coll</a:t>
                      </a:r>
                      <a:r>
                        <a:rPr sz="1800" b="1" spc="-5">
                          <a:latin typeface="Calibri"/>
                          <a:cs typeface="Calibri"/>
                        </a:rPr>
                        <a:t>e</a:t>
                      </a:r>
                      <a:r>
                        <a:rPr sz="1800" b="1" spc="-50">
                          <a:latin typeface="Calibri"/>
                          <a:cs typeface="Calibri"/>
                        </a:rPr>
                        <a:t>g</a:t>
                      </a:r>
                      <a:r>
                        <a:rPr sz="1800" b="1">
                          <a:latin typeface="Calibri"/>
                          <a:cs typeface="Calibri"/>
                        </a:rPr>
                        <a:t>e</a:t>
                      </a:r>
                      <a:r>
                        <a:rPr sz="1800" b="1" spc="-20">
                          <a:latin typeface="Calibri"/>
                          <a:cs typeface="Calibri"/>
                        </a:rPr>
                        <a:t> </a:t>
                      </a:r>
                      <a:r>
                        <a:rPr sz="1800" b="1" spc="-15">
                          <a:latin typeface="Calibri"/>
                          <a:cs typeface="Calibri"/>
                        </a:rPr>
                        <a:t>an</a:t>
                      </a:r>
                      <a:r>
                        <a:rPr sz="1800" b="1">
                          <a:latin typeface="Calibri"/>
                          <a:cs typeface="Calibri"/>
                        </a:rPr>
                        <a:t>d</a:t>
                      </a:r>
                      <a:r>
                        <a:rPr sz="1800" b="1" spc="-35">
                          <a:latin typeface="Calibri"/>
                          <a:cs typeface="Calibri"/>
                        </a:rPr>
                        <a:t> </a:t>
                      </a:r>
                      <a:r>
                        <a:rPr sz="1800" b="1" spc="-5">
                          <a:latin typeface="Calibri"/>
                          <a:cs typeface="Calibri"/>
                        </a:rPr>
                        <a:t>C</a:t>
                      </a:r>
                      <a:r>
                        <a:rPr sz="1800" b="1" spc="-10">
                          <a:latin typeface="Calibri"/>
                          <a:cs typeface="Calibri"/>
                        </a:rPr>
                        <a:t>a</a:t>
                      </a:r>
                      <a:r>
                        <a:rPr sz="1800" b="1" spc="-55">
                          <a:latin typeface="Calibri"/>
                          <a:cs typeface="Calibri"/>
                        </a:rPr>
                        <a:t>r</a:t>
                      </a:r>
                      <a:r>
                        <a:rPr sz="1800" b="1" spc="-5">
                          <a:latin typeface="Calibri"/>
                          <a:cs typeface="Calibri"/>
                        </a:rPr>
                        <a:t>e</a:t>
                      </a:r>
                      <a:r>
                        <a:rPr sz="1800" b="1" spc="-15">
                          <a:latin typeface="Calibri"/>
                          <a:cs typeface="Calibri"/>
                        </a:rPr>
                        <a:t>e</a:t>
                      </a:r>
                      <a:r>
                        <a:rPr sz="1800" b="1">
                          <a:latin typeface="Calibri"/>
                          <a:cs typeface="Calibri"/>
                        </a:rPr>
                        <a:t>r</a:t>
                      </a:r>
                      <a:r>
                        <a:rPr sz="1800" b="1" spc="-35">
                          <a:latin typeface="Calibri"/>
                          <a:cs typeface="Calibri"/>
                        </a:rPr>
                        <a:t> </a:t>
                      </a:r>
                      <a:r>
                        <a:rPr sz="1800" b="1" spc="-15">
                          <a:latin typeface="Calibri"/>
                          <a:cs typeface="Calibri"/>
                        </a:rPr>
                        <a:t>In</a:t>
                      </a:r>
                      <a:r>
                        <a:rPr sz="1800" b="1" spc="-10">
                          <a:latin typeface="Calibri"/>
                          <a:cs typeface="Calibri"/>
                        </a:rPr>
                        <a:t>d</a:t>
                      </a:r>
                      <a:r>
                        <a:rPr sz="1800" b="1" spc="-5">
                          <a:latin typeface="Calibri"/>
                          <a:cs typeface="Calibri"/>
                        </a:rPr>
                        <a:t>i</a:t>
                      </a:r>
                      <a:r>
                        <a:rPr sz="1800" b="1" spc="-30">
                          <a:latin typeface="Calibri"/>
                          <a:cs typeface="Calibri"/>
                        </a:rPr>
                        <a:t>c</a:t>
                      </a:r>
                      <a:r>
                        <a:rPr sz="1800" b="1" spc="-60">
                          <a:latin typeface="Calibri"/>
                          <a:cs typeface="Calibri"/>
                        </a:rPr>
                        <a:t>a</a:t>
                      </a:r>
                      <a:r>
                        <a:rPr sz="1800" b="1" spc="-45">
                          <a:latin typeface="Calibri"/>
                          <a:cs typeface="Calibri"/>
                        </a:rPr>
                        <a:t>t</a:t>
                      </a:r>
                      <a:r>
                        <a:rPr sz="1800" b="1" spc="-20">
                          <a:latin typeface="Calibri"/>
                          <a:cs typeface="Calibri"/>
                        </a:rPr>
                        <a:t>o</a:t>
                      </a:r>
                      <a:r>
                        <a:rPr sz="1800" b="1">
                          <a:latin typeface="Calibri"/>
                          <a:cs typeface="Calibri"/>
                        </a:rPr>
                        <a:t>r</a:t>
                      </a:r>
                      <a:endParaRPr sz="1800">
                        <a:latin typeface="Calibri"/>
                        <a:cs typeface="Calibri"/>
                      </a:endParaRPr>
                    </a:p>
                    <a:p>
                      <a:pPr marL="517525">
                        <a:lnSpc>
                          <a:spcPct val="100000"/>
                        </a:lnSpc>
                      </a:pPr>
                      <a:r>
                        <a:rPr sz="1800" i="1" spc="-10">
                          <a:latin typeface="Calibri"/>
                          <a:cs typeface="Calibri"/>
                        </a:rPr>
                        <a:t>(</a:t>
                      </a:r>
                      <a:r>
                        <a:rPr sz="1800" i="1" spc="-5">
                          <a:latin typeface="Calibri"/>
                          <a:cs typeface="Calibri"/>
                        </a:rPr>
                        <a:t>S</a:t>
                      </a:r>
                      <a:r>
                        <a:rPr sz="1800" i="1" spc="-65">
                          <a:latin typeface="Calibri"/>
                          <a:cs typeface="Calibri"/>
                        </a:rPr>
                        <a:t>t</a:t>
                      </a:r>
                      <a:r>
                        <a:rPr sz="1800" i="1" spc="-10">
                          <a:latin typeface="Calibri"/>
                          <a:cs typeface="Calibri"/>
                        </a:rPr>
                        <a:t>a</a:t>
                      </a:r>
                      <a:r>
                        <a:rPr sz="1800" i="1" spc="-55">
                          <a:latin typeface="Calibri"/>
                          <a:cs typeface="Calibri"/>
                        </a:rPr>
                        <a:t>t</a:t>
                      </a:r>
                      <a:r>
                        <a:rPr sz="1800" i="1">
                          <a:latin typeface="Calibri"/>
                          <a:cs typeface="Calibri"/>
                        </a:rPr>
                        <a:t>e</a:t>
                      </a:r>
                      <a:r>
                        <a:rPr sz="1800" i="1" spc="15">
                          <a:latin typeface="Calibri"/>
                          <a:cs typeface="Calibri"/>
                        </a:rPr>
                        <a:t> </a:t>
                      </a:r>
                      <a:r>
                        <a:rPr sz="1800" i="1" spc="-20">
                          <a:latin typeface="Calibri"/>
                          <a:cs typeface="Calibri"/>
                        </a:rPr>
                        <a:t>P</a:t>
                      </a:r>
                      <a:r>
                        <a:rPr sz="1800" i="1">
                          <a:latin typeface="Calibri"/>
                          <a:cs typeface="Calibri"/>
                        </a:rPr>
                        <a:t>r</a:t>
                      </a:r>
                      <a:r>
                        <a:rPr sz="1800" i="1" spc="-10">
                          <a:latin typeface="Calibri"/>
                          <a:cs typeface="Calibri"/>
                        </a:rPr>
                        <a:t>io</a:t>
                      </a:r>
                      <a:r>
                        <a:rPr sz="1800" i="1" spc="-5">
                          <a:latin typeface="Calibri"/>
                          <a:cs typeface="Calibri"/>
                        </a:rPr>
                        <a:t>r</a:t>
                      </a:r>
                      <a:r>
                        <a:rPr sz="1800" i="1" spc="-15">
                          <a:latin typeface="Calibri"/>
                          <a:cs typeface="Calibri"/>
                        </a:rPr>
                        <a:t>i</a:t>
                      </a:r>
                      <a:r>
                        <a:rPr sz="1800" i="1" spc="-5">
                          <a:latin typeface="Calibri"/>
                          <a:cs typeface="Calibri"/>
                        </a:rPr>
                        <a:t>t</a:t>
                      </a:r>
                      <a:r>
                        <a:rPr sz="1800" i="1" spc="-15">
                          <a:latin typeface="Calibri"/>
                          <a:cs typeface="Calibri"/>
                        </a:rPr>
                        <a:t>ies</a:t>
                      </a:r>
                      <a:r>
                        <a:rPr sz="1800" i="1">
                          <a:latin typeface="Calibri"/>
                          <a:cs typeface="Calibri"/>
                        </a:rPr>
                        <a:t>,</a:t>
                      </a:r>
                      <a:r>
                        <a:rPr sz="1800" i="1" spc="15">
                          <a:latin typeface="Calibri"/>
                          <a:cs typeface="Calibri"/>
                        </a:rPr>
                        <a:t> </a:t>
                      </a:r>
                      <a:r>
                        <a:rPr sz="1800" i="1" spc="-15">
                          <a:latin typeface="Calibri"/>
                          <a:cs typeface="Calibri"/>
                        </a:rPr>
                        <a:t>4</a:t>
                      </a:r>
                      <a:r>
                        <a:rPr sz="1800" i="1">
                          <a:latin typeface="Calibri"/>
                          <a:cs typeface="Calibri"/>
                        </a:rPr>
                        <a:t>, </a:t>
                      </a:r>
                      <a:r>
                        <a:rPr sz="1800" i="1" spc="-15">
                          <a:latin typeface="Calibri"/>
                          <a:cs typeface="Calibri"/>
                        </a:rPr>
                        <a:t>7</a:t>
                      </a:r>
                      <a:r>
                        <a:rPr sz="1800" i="1">
                          <a:latin typeface="Calibri"/>
                          <a:cs typeface="Calibri"/>
                        </a:rPr>
                        <a:t>,</a:t>
                      </a:r>
                      <a:r>
                        <a:rPr sz="1800" i="1" spc="-5">
                          <a:latin typeface="Calibri"/>
                          <a:cs typeface="Calibri"/>
                        </a:rPr>
                        <a:t> </a:t>
                      </a:r>
                      <a:r>
                        <a:rPr sz="1800" i="1">
                          <a:latin typeface="Calibri"/>
                          <a:cs typeface="Calibri"/>
                        </a:rPr>
                        <a:t>&amp;</a:t>
                      </a:r>
                      <a:r>
                        <a:rPr sz="1800" i="1" spc="-5">
                          <a:latin typeface="Calibri"/>
                          <a:cs typeface="Calibri"/>
                        </a:rPr>
                        <a:t> </a:t>
                      </a:r>
                      <a:r>
                        <a:rPr sz="1800" i="1">
                          <a:latin typeface="Calibri"/>
                          <a:cs typeface="Calibri"/>
                        </a:rPr>
                        <a:t>8)</a:t>
                      </a:r>
                      <a:endParaRPr sz="1800">
                        <a:latin typeface="Calibri"/>
                        <a:cs typeface="Calibri"/>
                      </a:endParaRPr>
                    </a:p>
                    <a:p>
                      <a:pPr marL="803275" marR="211454" indent="-285115">
                        <a:lnSpc>
                          <a:spcPct val="100000"/>
                        </a:lnSpc>
                        <a:buFont typeface="Wingdings"/>
                        <a:buChar char=""/>
                        <a:tabLst>
                          <a:tab pos="804545" algn="l"/>
                        </a:tabLst>
                      </a:pPr>
                      <a:r>
                        <a:rPr sz="1800" spc="-20">
                          <a:latin typeface="Calibri"/>
                          <a:cs typeface="Calibri"/>
                        </a:rPr>
                        <a:t>11</a:t>
                      </a:r>
                      <a:r>
                        <a:rPr sz="1800" spc="7" baseline="20833">
                          <a:latin typeface="Calibri"/>
                          <a:cs typeface="Calibri"/>
                        </a:rPr>
                        <a:t>t</a:t>
                      </a:r>
                      <a:r>
                        <a:rPr sz="1800" baseline="20833">
                          <a:latin typeface="Calibri"/>
                          <a:cs typeface="Calibri"/>
                        </a:rPr>
                        <a:t>h</a:t>
                      </a:r>
                      <a:r>
                        <a:rPr sz="1800" spc="195" baseline="20833">
                          <a:latin typeface="Calibri"/>
                          <a:cs typeface="Calibri"/>
                        </a:rPr>
                        <a:t> </a:t>
                      </a:r>
                      <a:r>
                        <a:rPr sz="1800" spc="-15">
                          <a:latin typeface="Calibri"/>
                          <a:cs typeface="Calibri"/>
                        </a:rPr>
                        <a:t>g</a:t>
                      </a:r>
                      <a:r>
                        <a:rPr sz="1800" spc="-85">
                          <a:latin typeface="Calibri"/>
                          <a:cs typeface="Calibri"/>
                        </a:rPr>
                        <a:t>r</a:t>
                      </a:r>
                      <a:r>
                        <a:rPr sz="1800" spc="-15">
                          <a:latin typeface="Calibri"/>
                          <a:cs typeface="Calibri"/>
                        </a:rPr>
                        <a:t>a</a:t>
                      </a:r>
                      <a:r>
                        <a:rPr sz="1800" spc="-10">
                          <a:latin typeface="Calibri"/>
                          <a:cs typeface="Calibri"/>
                        </a:rPr>
                        <a:t>d</a:t>
                      </a:r>
                      <a:r>
                        <a:rPr sz="1800">
                          <a:latin typeface="Calibri"/>
                          <a:cs typeface="Calibri"/>
                        </a:rPr>
                        <a:t>e</a:t>
                      </a:r>
                      <a:r>
                        <a:rPr sz="1800" spc="10">
                          <a:latin typeface="Calibri"/>
                          <a:cs typeface="Calibri"/>
                        </a:rPr>
                        <a:t> </a:t>
                      </a:r>
                      <a:r>
                        <a:rPr sz="1800" spc="-20">
                          <a:latin typeface="Calibri"/>
                          <a:cs typeface="Calibri"/>
                        </a:rPr>
                        <a:t>CAA</a:t>
                      </a:r>
                      <a:r>
                        <a:rPr sz="1800" spc="-15">
                          <a:latin typeface="Calibri"/>
                          <a:cs typeface="Calibri"/>
                        </a:rPr>
                        <a:t>S</a:t>
                      </a:r>
                      <a:r>
                        <a:rPr sz="1800" spc="-25">
                          <a:latin typeface="Calibri"/>
                          <a:cs typeface="Calibri"/>
                        </a:rPr>
                        <a:t>P</a:t>
                      </a:r>
                      <a:r>
                        <a:rPr sz="1800">
                          <a:latin typeface="Calibri"/>
                          <a:cs typeface="Calibri"/>
                        </a:rPr>
                        <a:t>P </a:t>
                      </a:r>
                      <a:r>
                        <a:rPr sz="1800" spc="-30">
                          <a:latin typeface="Calibri"/>
                          <a:cs typeface="Calibri"/>
                        </a:rPr>
                        <a:t> </a:t>
                      </a:r>
                      <a:r>
                        <a:rPr sz="1800">
                          <a:latin typeface="Calibri"/>
                          <a:cs typeface="Calibri"/>
                        </a:rPr>
                        <a:t>in</a:t>
                      </a:r>
                      <a:r>
                        <a:rPr sz="1800" spc="10">
                          <a:latin typeface="Calibri"/>
                          <a:cs typeface="Calibri"/>
                        </a:rPr>
                        <a:t> </a:t>
                      </a:r>
                      <a:r>
                        <a:rPr sz="1800" spc="-10">
                          <a:latin typeface="Calibri"/>
                          <a:cs typeface="Calibri"/>
                        </a:rPr>
                        <a:t>EL</a:t>
                      </a:r>
                      <a:r>
                        <a:rPr sz="1800">
                          <a:latin typeface="Calibri"/>
                          <a:cs typeface="Calibri"/>
                        </a:rPr>
                        <a:t>A and </a:t>
                      </a:r>
                      <a:r>
                        <a:rPr sz="1800" spc="-15">
                          <a:latin typeface="Calibri"/>
                          <a:cs typeface="Calibri"/>
                        </a:rPr>
                        <a:t>M</a:t>
                      </a:r>
                      <a:r>
                        <a:rPr sz="1800" spc="-40">
                          <a:latin typeface="Calibri"/>
                          <a:cs typeface="Calibri"/>
                        </a:rPr>
                        <a:t>a</a:t>
                      </a:r>
                      <a:r>
                        <a:rPr sz="1800" spc="-5">
                          <a:latin typeface="Calibri"/>
                          <a:cs typeface="Calibri"/>
                        </a:rPr>
                        <a:t>th</a:t>
                      </a:r>
                      <a:endParaRPr sz="1800">
                        <a:latin typeface="Calibri"/>
                        <a:cs typeface="Calibri"/>
                      </a:endParaRPr>
                    </a:p>
                    <a:p>
                      <a:pPr marL="803910" indent="-285750">
                        <a:lnSpc>
                          <a:spcPct val="100000"/>
                        </a:lnSpc>
                        <a:buFont typeface="Wingdings"/>
                        <a:buChar char=""/>
                        <a:tabLst>
                          <a:tab pos="804545" algn="l"/>
                        </a:tabLst>
                      </a:pPr>
                      <a:r>
                        <a:rPr sz="1800">
                          <a:latin typeface="Calibri"/>
                          <a:cs typeface="Calibri"/>
                        </a:rPr>
                        <a:t>a-g</a:t>
                      </a:r>
                      <a:r>
                        <a:rPr sz="1800" spc="-10">
                          <a:latin typeface="Calibri"/>
                          <a:cs typeface="Calibri"/>
                        </a:rPr>
                        <a:t> </a:t>
                      </a:r>
                      <a:r>
                        <a:rPr sz="1800" spc="-45">
                          <a:latin typeface="Calibri"/>
                          <a:cs typeface="Calibri"/>
                        </a:rPr>
                        <a:t>c</a:t>
                      </a:r>
                      <a:r>
                        <a:rPr sz="1800" spc="-10">
                          <a:latin typeface="Calibri"/>
                          <a:cs typeface="Calibri"/>
                        </a:rPr>
                        <a:t>o</a:t>
                      </a:r>
                      <a:r>
                        <a:rPr sz="1800" spc="-5">
                          <a:latin typeface="Calibri"/>
                          <a:cs typeface="Calibri"/>
                        </a:rPr>
                        <a:t>mp</a:t>
                      </a:r>
                      <a:r>
                        <a:rPr sz="1800" spc="-10">
                          <a:latin typeface="Calibri"/>
                          <a:cs typeface="Calibri"/>
                        </a:rPr>
                        <a:t>l</a:t>
                      </a:r>
                      <a:r>
                        <a:rPr sz="1800" spc="-30">
                          <a:latin typeface="Calibri"/>
                          <a:cs typeface="Calibri"/>
                        </a:rPr>
                        <a:t>e</a:t>
                      </a:r>
                      <a:r>
                        <a:rPr sz="1800" spc="-5">
                          <a:latin typeface="Calibri"/>
                          <a:cs typeface="Calibri"/>
                        </a:rPr>
                        <a:t>t</a:t>
                      </a:r>
                      <a:r>
                        <a:rPr sz="1800" spc="-15">
                          <a:latin typeface="Calibri"/>
                          <a:cs typeface="Calibri"/>
                        </a:rPr>
                        <a:t>i</a:t>
                      </a:r>
                      <a:r>
                        <a:rPr sz="1800" spc="-10">
                          <a:latin typeface="Calibri"/>
                          <a:cs typeface="Calibri"/>
                        </a:rPr>
                        <a:t>on</a:t>
                      </a:r>
                      <a:endParaRPr sz="1800">
                        <a:latin typeface="Calibri"/>
                        <a:cs typeface="Calibri"/>
                      </a:endParaRPr>
                    </a:p>
                    <a:p>
                      <a:pPr marL="803910" indent="-285750">
                        <a:lnSpc>
                          <a:spcPct val="100000"/>
                        </a:lnSpc>
                        <a:buFont typeface="Wingdings"/>
                        <a:buChar char=""/>
                        <a:tabLst>
                          <a:tab pos="804545" algn="l"/>
                        </a:tabLst>
                      </a:pPr>
                      <a:r>
                        <a:rPr sz="1800" spc="20">
                          <a:latin typeface="Calibri"/>
                          <a:cs typeface="Calibri"/>
                        </a:rPr>
                        <a:t>C</a:t>
                      </a:r>
                      <a:r>
                        <a:rPr sz="1800" spc="-10">
                          <a:latin typeface="Calibri"/>
                          <a:cs typeface="Calibri"/>
                        </a:rPr>
                        <a:t>T</a:t>
                      </a:r>
                      <a:r>
                        <a:rPr sz="1800">
                          <a:latin typeface="Calibri"/>
                          <a:cs typeface="Calibri"/>
                        </a:rPr>
                        <a:t>E</a:t>
                      </a:r>
                      <a:r>
                        <a:rPr sz="1800" spc="-5">
                          <a:latin typeface="Calibri"/>
                          <a:cs typeface="Calibri"/>
                        </a:rPr>
                        <a:t> p</a:t>
                      </a:r>
                      <a:r>
                        <a:rPr sz="1800" spc="-30">
                          <a:latin typeface="Calibri"/>
                          <a:cs typeface="Calibri"/>
                        </a:rPr>
                        <a:t>a</a:t>
                      </a:r>
                      <a:r>
                        <a:rPr sz="1800" spc="-5">
                          <a:latin typeface="Calibri"/>
                          <a:cs typeface="Calibri"/>
                        </a:rPr>
                        <a:t>t</a:t>
                      </a:r>
                      <a:r>
                        <a:rPr sz="1800" spc="-30">
                          <a:latin typeface="Calibri"/>
                          <a:cs typeface="Calibri"/>
                        </a:rPr>
                        <a:t>h</a:t>
                      </a:r>
                      <a:r>
                        <a:rPr sz="1800" spc="-70">
                          <a:latin typeface="Calibri"/>
                          <a:cs typeface="Calibri"/>
                        </a:rPr>
                        <a:t>w</a:t>
                      </a:r>
                      <a:r>
                        <a:rPr sz="1800" spc="-75">
                          <a:latin typeface="Calibri"/>
                          <a:cs typeface="Calibri"/>
                        </a:rPr>
                        <a:t>a</a:t>
                      </a:r>
                      <a:r>
                        <a:rPr sz="1800">
                          <a:latin typeface="Calibri"/>
                          <a:cs typeface="Calibri"/>
                        </a:rPr>
                        <a:t>y</a:t>
                      </a:r>
                      <a:r>
                        <a:rPr sz="1800" spc="20">
                          <a:latin typeface="Calibri"/>
                          <a:cs typeface="Calibri"/>
                        </a:rPr>
                        <a:t> </a:t>
                      </a:r>
                      <a:r>
                        <a:rPr sz="1800" spc="-50">
                          <a:latin typeface="Calibri"/>
                          <a:cs typeface="Calibri"/>
                        </a:rPr>
                        <a:t>c</a:t>
                      </a:r>
                      <a:r>
                        <a:rPr sz="1800" spc="-10">
                          <a:latin typeface="Calibri"/>
                          <a:cs typeface="Calibri"/>
                        </a:rPr>
                        <a:t>o</a:t>
                      </a:r>
                      <a:r>
                        <a:rPr sz="1800" spc="-5">
                          <a:latin typeface="Calibri"/>
                          <a:cs typeface="Calibri"/>
                        </a:rPr>
                        <a:t>mp</a:t>
                      </a:r>
                      <a:r>
                        <a:rPr sz="1800" spc="-10">
                          <a:latin typeface="Calibri"/>
                          <a:cs typeface="Calibri"/>
                        </a:rPr>
                        <a:t>l</a:t>
                      </a:r>
                      <a:r>
                        <a:rPr sz="1800" spc="-30">
                          <a:latin typeface="Calibri"/>
                          <a:cs typeface="Calibri"/>
                        </a:rPr>
                        <a:t>e</a:t>
                      </a:r>
                      <a:r>
                        <a:rPr sz="1800" spc="-5">
                          <a:latin typeface="Calibri"/>
                          <a:cs typeface="Calibri"/>
                        </a:rPr>
                        <a:t>t</a:t>
                      </a:r>
                      <a:r>
                        <a:rPr sz="1800" spc="-15">
                          <a:latin typeface="Calibri"/>
                          <a:cs typeface="Calibri"/>
                        </a:rPr>
                        <a:t>i</a:t>
                      </a:r>
                      <a:r>
                        <a:rPr sz="1800" spc="-10">
                          <a:latin typeface="Calibri"/>
                          <a:cs typeface="Calibri"/>
                        </a:rPr>
                        <a:t>on</a:t>
                      </a:r>
                      <a:endParaRPr sz="1800">
                        <a:latin typeface="Calibri"/>
                        <a:cs typeface="Calibri"/>
                      </a:endParaRPr>
                    </a:p>
                    <a:p>
                      <a:pPr marL="803910" indent="-285750">
                        <a:lnSpc>
                          <a:spcPct val="100000"/>
                        </a:lnSpc>
                        <a:buFont typeface="Wingdings"/>
                        <a:buChar char=""/>
                        <a:tabLst>
                          <a:tab pos="804545" algn="l"/>
                        </a:tabLst>
                      </a:pPr>
                      <a:r>
                        <a:rPr sz="1800">
                          <a:latin typeface="Calibri"/>
                          <a:cs typeface="Calibri"/>
                        </a:rPr>
                        <a:t>AP</a:t>
                      </a:r>
                      <a:r>
                        <a:rPr sz="1800" spc="-20">
                          <a:latin typeface="Calibri"/>
                          <a:cs typeface="Calibri"/>
                        </a:rPr>
                        <a:t> </a:t>
                      </a:r>
                      <a:r>
                        <a:rPr sz="1800" spc="-10">
                          <a:latin typeface="Calibri"/>
                          <a:cs typeface="Calibri"/>
                        </a:rPr>
                        <a:t>s</a:t>
                      </a:r>
                      <a:r>
                        <a:rPr sz="1800" spc="-40">
                          <a:latin typeface="Calibri"/>
                          <a:cs typeface="Calibri"/>
                        </a:rPr>
                        <a:t>c</a:t>
                      </a:r>
                      <a:r>
                        <a:rPr sz="1800" spc="-10">
                          <a:latin typeface="Calibri"/>
                          <a:cs typeface="Calibri"/>
                        </a:rPr>
                        <a:t>o</a:t>
                      </a:r>
                      <a:r>
                        <a:rPr sz="1800" spc="-55">
                          <a:latin typeface="Calibri"/>
                          <a:cs typeface="Calibri"/>
                        </a:rPr>
                        <a:t>r</a:t>
                      </a:r>
                      <a:r>
                        <a:rPr sz="1800">
                          <a:latin typeface="Calibri"/>
                          <a:cs typeface="Calibri"/>
                        </a:rPr>
                        <a:t>e</a:t>
                      </a:r>
                      <a:r>
                        <a:rPr sz="1800" spc="15">
                          <a:latin typeface="Calibri"/>
                          <a:cs typeface="Calibri"/>
                        </a:rPr>
                        <a:t> </a:t>
                      </a:r>
                      <a:r>
                        <a:rPr sz="1800" spc="-5">
                          <a:latin typeface="Calibri"/>
                          <a:cs typeface="Calibri"/>
                        </a:rPr>
                        <a:t>3</a:t>
                      </a:r>
                      <a:r>
                        <a:rPr sz="1800">
                          <a:latin typeface="Calibri"/>
                          <a:cs typeface="Calibri"/>
                        </a:rPr>
                        <a:t>+</a:t>
                      </a:r>
                    </a:p>
                    <a:p>
                      <a:pPr marL="803910" indent="-285750">
                        <a:lnSpc>
                          <a:spcPct val="100000"/>
                        </a:lnSpc>
                        <a:buFont typeface="Wingdings"/>
                        <a:buChar char=""/>
                        <a:tabLst>
                          <a:tab pos="804545" algn="l"/>
                        </a:tabLst>
                      </a:pPr>
                      <a:r>
                        <a:rPr sz="1800" spc="-5">
                          <a:latin typeface="Calibri"/>
                          <a:cs typeface="Calibri"/>
                        </a:rPr>
                        <a:t>Dua</a:t>
                      </a:r>
                      <a:r>
                        <a:rPr sz="1800">
                          <a:latin typeface="Calibri"/>
                          <a:cs typeface="Calibri"/>
                        </a:rPr>
                        <a:t>l</a:t>
                      </a:r>
                      <a:r>
                        <a:rPr sz="1800" spc="15">
                          <a:latin typeface="Calibri"/>
                          <a:cs typeface="Calibri"/>
                        </a:rPr>
                        <a:t> </a:t>
                      </a:r>
                      <a:r>
                        <a:rPr sz="1800" spc="-15">
                          <a:latin typeface="Calibri"/>
                          <a:cs typeface="Calibri"/>
                        </a:rPr>
                        <a:t>e</a:t>
                      </a:r>
                      <a:r>
                        <a:rPr sz="1800" spc="-10">
                          <a:latin typeface="Calibri"/>
                          <a:cs typeface="Calibri"/>
                        </a:rPr>
                        <a:t>n</a:t>
                      </a:r>
                      <a:r>
                        <a:rPr sz="1800" spc="-70">
                          <a:latin typeface="Calibri"/>
                          <a:cs typeface="Calibri"/>
                        </a:rPr>
                        <a:t>r</a:t>
                      </a:r>
                      <a:r>
                        <a:rPr sz="1800" spc="-10">
                          <a:latin typeface="Calibri"/>
                          <a:cs typeface="Calibri"/>
                        </a:rPr>
                        <a:t>o</a:t>
                      </a:r>
                      <a:r>
                        <a:rPr sz="1800" spc="-15">
                          <a:latin typeface="Calibri"/>
                          <a:cs typeface="Calibri"/>
                        </a:rPr>
                        <a:t>l</a:t>
                      </a:r>
                      <a:r>
                        <a:rPr sz="1800" spc="-5">
                          <a:latin typeface="Calibri"/>
                          <a:cs typeface="Calibri"/>
                        </a:rPr>
                        <a:t>l</a:t>
                      </a:r>
                      <a:r>
                        <a:rPr sz="1800" spc="-10">
                          <a:latin typeface="Calibri"/>
                          <a:cs typeface="Calibri"/>
                        </a:rPr>
                        <a:t>m</a:t>
                      </a:r>
                      <a:r>
                        <a:rPr sz="1800" spc="-15">
                          <a:latin typeface="Calibri"/>
                          <a:cs typeface="Calibri"/>
                        </a:rPr>
                        <a:t>e</a:t>
                      </a:r>
                      <a:r>
                        <a:rPr sz="1800" spc="-30">
                          <a:latin typeface="Calibri"/>
                          <a:cs typeface="Calibri"/>
                        </a:rPr>
                        <a:t>nt</a:t>
                      </a:r>
                      <a:endParaRPr sz="1800">
                        <a:latin typeface="Calibri"/>
                        <a:cs typeface="Calibri"/>
                      </a:endParaRPr>
                    </a:p>
                    <a:p>
                      <a:pPr marL="803910" indent="-285750">
                        <a:lnSpc>
                          <a:spcPct val="100000"/>
                        </a:lnSpc>
                        <a:buFont typeface="Wingdings"/>
                        <a:buChar char=""/>
                        <a:tabLst>
                          <a:tab pos="804545" algn="l"/>
                        </a:tabLst>
                      </a:pPr>
                      <a:r>
                        <a:rPr sz="1800">
                          <a:latin typeface="Calibri"/>
                          <a:cs typeface="Calibri"/>
                        </a:rPr>
                        <a:t>J</a:t>
                      </a:r>
                      <a:r>
                        <a:rPr sz="1800" spc="-40">
                          <a:latin typeface="Calibri"/>
                          <a:cs typeface="Calibri"/>
                        </a:rPr>
                        <a:t>R</a:t>
                      </a:r>
                      <a:r>
                        <a:rPr sz="1800" spc="-95">
                          <a:latin typeface="Calibri"/>
                          <a:cs typeface="Calibri"/>
                        </a:rPr>
                        <a:t>O</a:t>
                      </a:r>
                      <a:r>
                        <a:rPr sz="1800" spc="-80">
                          <a:latin typeface="Calibri"/>
                          <a:cs typeface="Calibri"/>
                        </a:rPr>
                        <a:t>TC</a:t>
                      </a:r>
                      <a:endParaRPr sz="1800">
                        <a:latin typeface="Calibri"/>
                        <a:cs typeface="Calibri"/>
                      </a:endParaRPr>
                    </a:p>
                    <a:p>
                      <a:pPr marL="803910" indent="-285750">
                        <a:lnSpc>
                          <a:spcPct val="100000"/>
                        </a:lnSpc>
                        <a:buFont typeface="Wingdings"/>
                        <a:buChar char=""/>
                        <a:tabLst>
                          <a:tab pos="804545" algn="l"/>
                        </a:tabLst>
                      </a:pPr>
                      <a:r>
                        <a:rPr sz="1800" spc="-15">
                          <a:latin typeface="Calibri"/>
                          <a:cs typeface="Calibri"/>
                        </a:rPr>
                        <a:t>S</a:t>
                      </a:r>
                      <a:r>
                        <a:rPr sz="1800" spc="-55">
                          <a:latin typeface="Calibri"/>
                          <a:cs typeface="Calibri"/>
                        </a:rPr>
                        <a:t>t</a:t>
                      </a:r>
                      <a:r>
                        <a:rPr sz="1800" spc="-45">
                          <a:latin typeface="Calibri"/>
                          <a:cs typeface="Calibri"/>
                        </a:rPr>
                        <a:t>a</a:t>
                      </a:r>
                      <a:r>
                        <a:rPr sz="1800" spc="-60">
                          <a:latin typeface="Calibri"/>
                          <a:cs typeface="Calibri"/>
                        </a:rPr>
                        <a:t>t</a:t>
                      </a:r>
                      <a:r>
                        <a:rPr sz="1800">
                          <a:latin typeface="Calibri"/>
                          <a:cs typeface="Calibri"/>
                        </a:rPr>
                        <a:t>e</a:t>
                      </a:r>
                      <a:r>
                        <a:rPr sz="1800" spc="-5">
                          <a:latin typeface="Calibri"/>
                          <a:cs typeface="Calibri"/>
                        </a:rPr>
                        <a:t> </a:t>
                      </a:r>
                      <a:r>
                        <a:rPr sz="1800">
                          <a:latin typeface="Calibri"/>
                          <a:cs typeface="Calibri"/>
                        </a:rPr>
                        <a:t>S</a:t>
                      </a:r>
                      <a:r>
                        <a:rPr sz="1800" spc="-5">
                          <a:latin typeface="Calibri"/>
                          <a:cs typeface="Calibri"/>
                        </a:rPr>
                        <a:t>e</a:t>
                      </a:r>
                      <a:r>
                        <a:rPr sz="1800" spc="-15">
                          <a:latin typeface="Calibri"/>
                          <a:cs typeface="Calibri"/>
                        </a:rPr>
                        <a:t>a</a:t>
                      </a:r>
                      <a:r>
                        <a:rPr sz="1800">
                          <a:latin typeface="Calibri"/>
                          <a:cs typeface="Calibri"/>
                        </a:rPr>
                        <a:t>l</a:t>
                      </a:r>
                      <a:r>
                        <a:rPr sz="1800" spc="-30">
                          <a:latin typeface="Calibri"/>
                          <a:cs typeface="Calibri"/>
                        </a:rPr>
                        <a:t> </a:t>
                      </a:r>
                      <a:r>
                        <a:rPr sz="1800" spc="-5">
                          <a:latin typeface="Calibri"/>
                          <a:cs typeface="Calibri"/>
                        </a:rPr>
                        <a:t>o</a:t>
                      </a:r>
                      <a:r>
                        <a:rPr sz="1800">
                          <a:latin typeface="Calibri"/>
                          <a:cs typeface="Calibri"/>
                        </a:rPr>
                        <a:t>f</a:t>
                      </a:r>
                      <a:r>
                        <a:rPr sz="1800" spc="15">
                          <a:latin typeface="Calibri"/>
                          <a:cs typeface="Calibri"/>
                        </a:rPr>
                        <a:t> </a:t>
                      </a:r>
                      <a:r>
                        <a:rPr sz="1800" spc="-15">
                          <a:latin typeface="Calibri"/>
                          <a:cs typeface="Calibri"/>
                        </a:rPr>
                        <a:t>Bili</a:t>
                      </a:r>
                      <a:r>
                        <a:rPr sz="1800" spc="-60">
                          <a:latin typeface="Calibri"/>
                          <a:cs typeface="Calibri"/>
                        </a:rPr>
                        <a:t>t</a:t>
                      </a:r>
                      <a:r>
                        <a:rPr sz="1800" spc="-5">
                          <a:latin typeface="Calibri"/>
                          <a:cs typeface="Calibri"/>
                        </a:rPr>
                        <a:t>e</a:t>
                      </a:r>
                      <a:r>
                        <a:rPr sz="1800" spc="-85">
                          <a:latin typeface="Calibri"/>
                          <a:cs typeface="Calibri"/>
                        </a:rPr>
                        <a:t>r</a:t>
                      </a:r>
                      <a:r>
                        <a:rPr sz="1800" spc="-15">
                          <a:latin typeface="Calibri"/>
                          <a:cs typeface="Calibri"/>
                        </a:rPr>
                        <a:t>acy</a:t>
                      </a:r>
                      <a:endParaRPr sz="1800">
                        <a:latin typeface="Calibri"/>
                        <a:cs typeface="Calibri"/>
                      </a:endParaRPr>
                    </a:p>
                  </a:txBody>
                  <a:tcPr marL="0" marR="0" marT="0" marB="0">
                    <a:lnL w="12954">
                      <a:solidFill>
                        <a:srgbClr val="000000"/>
                      </a:solidFill>
                      <a:prstDash val="solid"/>
                    </a:lnL>
                    <a:lnR w="12954">
                      <a:solidFill>
                        <a:srgbClr val="000000"/>
                      </a:solidFill>
                      <a:prstDash val="solid"/>
                    </a:lnR>
                    <a:lnT w="12954">
                      <a:solidFill>
                        <a:srgbClr val="000000"/>
                      </a:solidFill>
                      <a:prstDash val="solid"/>
                    </a:lnT>
                    <a:lnB w="12954">
                      <a:solidFill>
                        <a:srgbClr val="000000"/>
                      </a:solidFill>
                      <a:prstDash val="solid"/>
                    </a:lnB>
                  </a:tcPr>
                </a:tc>
                <a:tc>
                  <a:txBody>
                    <a:bodyPr/>
                    <a:lstStyle/>
                    <a:p>
                      <a:pPr algn="ctr">
                        <a:lnSpc>
                          <a:spcPct val="100000"/>
                        </a:lnSpc>
                      </a:pPr>
                      <a:r>
                        <a:rPr sz="1800" b="1" spc="-15">
                          <a:latin typeface="Calibri"/>
                          <a:cs typeface="Calibri"/>
                        </a:rPr>
                        <a:t>Hi</a:t>
                      </a:r>
                      <a:r>
                        <a:rPr sz="1800" b="1" spc="-20">
                          <a:latin typeface="Calibri"/>
                          <a:cs typeface="Calibri"/>
                        </a:rPr>
                        <a:t>g</a:t>
                      </a:r>
                      <a:r>
                        <a:rPr sz="1800" b="1">
                          <a:latin typeface="Calibri"/>
                          <a:cs typeface="Calibri"/>
                        </a:rPr>
                        <a:t>h</a:t>
                      </a:r>
                      <a:r>
                        <a:rPr sz="1800" b="1" spc="-20">
                          <a:latin typeface="Calibri"/>
                          <a:cs typeface="Calibri"/>
                        </a:rPr>
                        <a:t> </a:t>
                      </a:r>
                      <a:r>
                        <a:rPr sz="1800" b="1" spc="-15">
                          <a:latin typeface="Calibri"/>
                          <a:cs typeface="Calibri"/>
                        </a:rPr>
                        <a:t>S</a:t>
                      </a:r>
                      <a:r>
                        <a:rPr sz="1800" b="1" spc="-10">
                          <a:latin typeface="Calibri"/>
                          <a:cs typeface="Calibri"/>
                        </a:rPr>
                        <a:t>ch</a:t>
                      </a:r>
                      <a:r>
                        <a:rPr sz="1800" b="1" spc="-15">
                          <a:latin typeface="Calibri"/>
                          <a:cs typeface="Calibri"/>
                        </a:rPr>
                        <a:t>o</a:t>
                      </a:r>
                      <a:r>
                        <a:rPr sz="1800" b="1" spc="-10">
                          <a:latin typeface="Calibri"/>
                          <a:cs typeface="Calibri"/>
                        </a:rPr>
                        <a:t>o</a:t>
                      </a:r>
                      <a:r>
                        <a:rPr sz="1800" b="1">
                          <a:latin typeface="Calibri"/>
                          <a:cs typeface="Calibri"/>
                        </a:rPr>
                        <a:t>l</a:t>
                      </a:r>
                      <a:r>
                        <a:rPr sz="1800" b="1" spc="-60">
                          <a:latin typeface="Calibri"/>
                          <a:cs typeface="Calibri"/>
                        </a:rPr>
                        <a:t> </a:t>
                      </a:r>
                      <a:r>
                        <a:rPr sz="1800" b="1" spc="-10">
                          <a:latin typeface="Calibri"/>
                          <a:cs typeface="Calibri"/>
                        </a:rPr>
                        <a:t>G</a:t>
                      </a:r>
                      <a:r>
                        <a:rPr sz="1800" b="1" spc="-80">
                          <a:latin typeface="Calibri"/>
                          <a:cs typeface="Calibri"/>
                        </a:rPr>
                        <a:t>r</a:t>
                      </a:r>
                      <a:r>
                        <a:rPr sz="1800" b="1" spc="-15">
                          <a:latin typeface="Calibri"/>
                          <a:cs typeface="Calibri"/>
                        </a:rPr>
                        <a:t>ad</a:t>
                      </a:r>
                      <a:r>
                        <a:rPr sz="1800" b="1" spc="-10">
                          <a:latin typeface="Calibri"/>
                          <a:cs typeface="Calibri"/>
                        </a:rPr>
                        <a:t>u</a:t>
                      </a:r>
                      <a:r>
                        <a:rPr sz="1800" b="1" spc="-45">
                          <a:latin typeface="Calibri"/>
                          <a:cs typeface="Calibri"/>
                        </a:rPr>
                        <a:t>a</a:t>
                      </a:r>
                      <a:r>
                        <a:rPr sz="1800" b="1" spc="-15">
                          <a:latin typeface="Calibri"/>
                          <a:cs typeface="Calibri"/>
                        </a:rPr>
                        <a:t>t</a:t>
                      </a:r>
                      <a:r>
                        <a:rPr sz="1800" b="1" spc="-10">
                          <a:latin typeface="Calibri"/>
                          <a:cs typeface="Calibri"/>
                        </a:rPr>
                        <a:t>i</a:t>
                      </a:r>
                      <a:r>
                        <a:rPr sz="1800" b="1" spc="-15">
                          <a:latin typeface="Calibri"/>
                          <a:cs typeface="Calibri"/>
                        </a:rPr>
                        <a:t>o</a:t>
                      </a:r>
                      <a:r>
                        <a:rPr sz="1800" b="1">
                          <a:latin typeface="Calibri"/>
                          <a:cs typeface="Calibri"/>
                        </a:rPr>
                        <a:t>n</a:t>
                      </a:r>
                      <a:r>
                        <a:rPr sz="1800" b="1" spc="-55">
                          <a:latin typeface="Calibri"/>
                          <a:cs typeface="Calibri"/>
                        </a:rPr>
                        <a:t> </a:t>
                      </a:r>
                      <a:r>
                        <a:rPr sz="1800" b="1" spc="-25">
                          <a:latin typeface="Calibri"/>
                          <a:cs typeface="Calibri"/>
                        </a:rPr>
                        <a:t>R</a:t>
                      </a:r>
                      <a:r>
                        <a:rPr sz="1800" b="1" spc="-45">
                          <a:latin typeface="Calibri"/>
                          <a:cs typeface="Calibri"/>
                        </a:rPr>
                        <a:t>a</a:t>
                      </a:r>
                      <a:r>
                        <a:rPr sz="1800" b="1" spc="-65">
                          <a:latin typeface="Calibri"/>
                          <a:cs typeface="Calibri"/>
                        </a:rPr>
                        <a:t>t</a:t>
                      </a:r>
                      <a:r>
                        <a:rPr sz="1800" b="1">
                          <a:latin typeface="Calibri"/>
                          <a:cs typeface="Calibri"/>
                        </a:rPr>
                        <a:t>e</a:t>
                      </a:r>
                      <a:endParaRPr sz="1800">
                        <a:latin typeface="Calibri"/>
                        <a:cs typeface="Calibri"/>
                      </a:endParaRPr>
                    </a:p>
                    <a:p>
                      <a:pPr algn="ctr">
                        <a:lnSpc>
                          <a:spcPct val="100000"/>
                        </a:lnSpc>
                      </a:pPr>
                      <a:r>
                        <a:rPr sz="1800" i="1" spc="-10">
                          <a:latin typeface="Calibri"/>
                          <a:cs typeface="Calibri"/>
                        </a:rPr>
                        <a:t>(</a:t>
                      </a:r>
                      <a:r>
                        <a:rPr sz="1800" i="1" spc="-5">
                          <a:latin typeface="Calibri"/>
                          <a:cs typeface="Calibri"/>
                        </a:rPr>
                        <a:t>S</a:t>
                      </a:r>
                      <a:r>
                        <a:rPr sz="1800" i="1" spc="-65">
                          <a:latin typeface="Calibri"/>
                          <a:cs typeface="Calibri"/>
                        </a:rPr>
                        <a:t>t</a:t>
                      </a:r>
                      <a:r>
                        <a:rPr sz="1800" i="1" spc="-10">
                          <a:latin typeface="Calibri"/>
                          <a:cs typeface="Calibri"/>
                        </a:rPr>
                        <a:t>a</a:t>
                      </a:r>
                      <a:r>
                        <a:rPr sz="1800" i="1" spc="-55">
                          <a:latin typeface="Calibri"/>
                          <a:cs typeface="Calibri"/>
                        </a:rPr>
                        <a:t>t</a:t>
                      </a:r>
                      <a:r>
                        <a:rPr sz="1800" i="1">
                          <a:latin typeface="Calibri"/>
                          <a:cs typeface="Calibri"/>
                        </a:rPr>
                        <a:t>e</a:t>
                      </a:r>
                      <a:r>
                        <a:rPr sz="1800" i="1" spc="15">
                          <a:latin typeface="Calibri"/>
                          <a:cs typeface="Calibri"/>
                        </a:rPr>
                        <a:t> </a:t>
                      </a:r>
                      <a:r>
                        <a:rPr sz="1800" i="1" spc="-20">
                          <a:latin typeface="Calibri"/>
                          <a:cs typeface="Calibri"/>
                        </a:rPr>
                        <a:t>P</a:t>
                      </a:r>
                      <a:r>
                        <a:rPr sz="1800" i="1">
                          <a:latin typeface="Calibri"/>
                          <a:cs typeface="Calibri"/>
                        </a:rPr>
                        <a:t>r</a:t>
                      </a:r>
                      <a:r>
                        <a:rPr sz="1800" i="1" spc="-10">
                          <a:latin typeface="Calibri"/>
                          <a:cs typeface="Calibri"/>
                        </a:rPr>
                        <a:t>io</a:t>
                      </a:r>
                      <a:r>
                        <a:rPr sz="1800" i="1" spc="-5">
                          <a:latin typeface="Calibri"/>
                          <a:cs typeface="Calibri"/>
                        </a:rPr>
                        <a:t>r</a:t>
                      </a:r>
                      <a:r>
                        <a:rPr sz="1800" i="1" spc="-15">
                          <a:latin typeface="Calibri"/>
                          <a:cs typeface="Calibri"/>
                        </a:rPr>
                        <a:t>i</a:t>
                      </a:r>
                      <a:r>
                        <a:rPr sz="1800" i="1" spc="-5">
                          <a:latin typeface="Calibri"/>
                          <a:cs typeface="Calibri"/>
                        </a:rPr>
                        <a:t>t</a:t>
                      </a:r>
                      <a:r>
                        <a:rPr sz="1800" i="1">
                          <a:latin typeface="Calibri"/>
                          <a:cs typeface="Calibri"/>
                        </a:rPr>
                        <a:t>y</a:t>
                      </a:r>
                      <a:r>
                        <a:rPr sz="1800" i="1" spc="-10">
                          <a:latin typeface="Calibri"/>
                          <a:cs typeface="Calibri"/>
                        </a:rPr>
                        <a:t> </a:t>
                      </a:r>
                      <a:r>
                        <a:rPr sz="1800" i="1">
                          <a:latin typeface="Calibri"/>
                          <a:cs typeface="Calibri"/>
                        </a:rPr>
                        <a:t>5)</a:t>
                      </a:r>
                      <a:endParaRPr sz="1800">
                        <a:latin typeface="Calibri"/>
                        <a:cs typeface="Calibri"/>
                      </a:endParaRPr>
                    </a:p>
                  </a:txBody>
                  <a:tcPr marL="0" marR="0" marT="0" marB="0">
                    <a:lnL w="12954">
                      <a:solidFill>
                        <a:srgbClr val="000000"/>
                      </a:solidFill>
                      <a:prstDash val="solid"/>
                    </a:lnL>
                    <a:lnR w="12954">
                      <a:solidFill>
                        <a:srgbClr val="000000"/>
                      </a:solidFill>
                      <a:prstDash val="solid"/>
                    </a:lnR>
                    <a:lnT w="12954">
                      <a:solidFill>
                        <a:srgbClr val="000000"/>
                      </a:solidFill>
                      <a:prstDash val="solid"/>
                    </a:lnT>
                    <a:lnB w="12954">
                      <a:solidFill>
                        <a:srgbClr val="000000"/>
                      </a:solidFill>
                      <a:prstDash val="solid"/>
                    </a:lnB>
                  </a:tcPr>
                </a:tc>
                <a:tc>
                  <a:txBody>
                    <a:bodyPr/>
                    <a:lstStyle/>
                    <a:p>
                      <a:pPr algn="ctr">
                        <a:lnSpc>
                          <a:spcPct val="100000"/>
                        </a:lnSpc>
                      </a:pPr>
                      <a:r>
                        <a:rPr sz="1800" b="1" spc="-5">
                          <a:latin typeface="Calibri"/>
                          <a:cs typeface="Calibri"/>
                        </a:rPr>
                        <a:t>C</a:t>
                      </a:r>
                      <a:r>
                        <a:rPr sz="1800" b="1" spc="-10">
                          <a:latin typeface="Calibri"/>
                          <a:cs typeface="Calibri"/>
                        </a:rPr>
                        <a:t>h</a:t>
                      </a:r>
                      <a:r>
                        <a:rPr sz="1800" b="1" spc="-50">
                          <a:latin typeface="Calibri"/>
                          <a:cs typeface="Calibri"/>
                        </a:rPr>
                        <a:t>r</a:t>
                      </a:r>
                      <a:r>
                        <a:rPr sz="1800" b="1" spc="-15">
                          <a:latin typeface="Calibri"/>
                          <a:cs typeface="Calibri"/>
                        </a:rPr>
                        <a:t>o</a:t>
                      </a:r>
                      <a:r>
                        <a:rPr sz="1800" b="1" spc="-10">
                          <a:latin typeface="Calibri"/>
                          <a:cs typeface="Calibri"/>
                        </a:rPr>
                        <a:t>n</a:t>
                      </a:r>
                      <a:r>
                        <a:rPr sz="1800" b="1">
                          <a:latin typeface="Calibri"/>
                          <a:cs typeface="Calibri"/>
                        </a:rPr>
                        <a:t>ic</a:t>
                      </a:r>
                      <a:r>
                        <a:rPr sz="1800" b="1" spc="-40">
                          <a:latin typeface="Calibri"/>
                          <a:cs typeface="Calibri"/>
                        </a:rPr>
                        <a:t> </a:t>
                      </a:r>
                      <a:r>
                        <a:rPr sz="1800" b="1" spc="-15">
                          <a:latin typeface="Calibri"/>
                          <a:cs typeface="Calibri"/>
                        </a:rPr>
                        <a:t>A</a:t>
                      </a:r>
                      <a:r>
                        <a:rPr sz="1800" b="1" spc="-25">
                          <a:latin typeface="Calibri"/>
                          <a:cs typeface="Calibri"/>
                        </a:rPr>
                        <a:t>b</a:t>
                      </a:r>
                      <a:r>
                        <a:rPr sz="1800" b="1" spc="-15">
                          <a:latin typeface="Calibri"/>
                          <a:cs typeface="Calibri"/>
                        </a:rPr>
                        <a:t>s</a:t>
                      </a:r>
                      <a:r>
                        <a:rPr sz="1800" b="1" spc="-20">
                          <a:latin typeface="Calibri"/>
                          <a:cs typeface="Calibri"/>
                        </a:rPr>
                        <a:t>e</a:t>
                      </a:r>
                      <a:r>
                        <a:rPr sz="1800" b="1" spc="-30">
                          <a:latin typeface="Calibri"/>
                          <a:cs typeface="Calibri"/>
                        </a:rPr>
                        <a:t>n</a:t>
                      </a:r>
                      <a:r>
                        <a:rPr sz="1800" b="1" spc="-70">
                          <a:latin typeface="Calibri"/>
                          <a:cs typeface="Calibri"/>
                        </a:rPr>
                        <a:t>t</a:t>
                      </a:r>
                      <a:r>
                        <a:rPr sz="1800" b="1" spc="-15">
                          <a:latin typeface="Calibri"/>
                          <a:cs typeface="Calibri"/>
                        </a:rPr>
                        <a:t>e</a:t>
                      </a:r>
                      <a:r>
                        <a:rPr sz="1800" b="1" spc="-20">
                          <a:latin typeface="Calibri"/>
                          <a:cs typeface="Calibri"/>
                        </a:rPr>
                        <a:t>ei</a:t>
                      </a:r>
                      <a:r>
                        <a:rPr sz="1800" b="1" spc="-5">
                          <a:latin typeface="Calibri"/>
                          <a:cs typeface="Calibri"/>
                        </a:rPr>
                        <a:t>sm</a:t>
                      </a:r>
                      <a:endParaRPr sz="1800">
                        <a:latin typeface="Calibri"/>
                        <a:cs typeface="Calibri"/>
                      </a:endParaRPr>
                    </a:p>
                    <a:p>
                      <a:pPr algn="ctr">
                        <a:lnSpc>
                          <a:spcPct val="100000"/>
                        </a:lnSpc>
                      </a:pPr>
                      <a:r>
                        <a:rPr sz="1800" i="1" spc="-10">
                          <a:latin typeface="Calibri"/>
                          <a:cs typeface="Calibri"/>
                        </a:rPr>
                        <a:t>(</a:t>
                      </a:r>
                      <a:r>
                        <a:rPr sz="1800" i="1" spc="-5">
                          <a:latin typeface="Calibri"/>
                          <a:cs typeface="Calibri"/>
                        </a:rPr>
                        <a:t>S</a:t>
                      </a:r>
                      <a:r>
                        <a:rPr sz="1800" i="1" spc="-65">
                          <a:latin typeface="Calibri"/>
                          <a:cs typeface="Calibri"/>
                        </a:rPr>
                        <a:t>t</a:t>
                      </a:r>
                      <a:r>
                        <a:rPr sz="1800" i="1" spc="-10">
                          <a:latin typeface="Calibri"/>
                          <a:cs typeface="Calibri"/>
                        </a:rPr>
                        <a:t>a</a:t>
                      </a:r>
                      <a:r>
                        <a:rPr sz="1800" i="1" spc="-55">
                          <a:latin typeface="Calibri"/>
                          <a:cs typeface="Calibri"/>
                        </a:rPr>
                        <a:t>t</a:t>
                      </a:r>
                      <a:r>
                        <a:rPr sz="1800" i="1">
                          <a:latin typeface="Calibri"/>
                          <a:cs typeface="Calibri"/>
                        </a:rPr>
                        <a:t>e</a:t>
                      </a:r>
                      <a:r>
                        <a:rPr sz="1800" i="1" spc="15">
                          <a:latin typeface="Calibri"/>
                          <a:cs typeface="Calibri"/>
                        </a:rPr>
                        <a:t> </a:t>
                      </a:r>
                      <a:r>
                        <a:rPr sz="1800" i="1" spc="-20">
                          <a:latin typeface="Calibri"/>
                          <a:cs typeface="Calibri"/>
                        </a:rPr>
                        <a:t>P</a:t>
                      </a:r>
                      <a:r>
                        <a:rPr sz="1800" i="1">
                          <a:latin typeface="Calibri"/>
                          <a:cs typeface="Calibri"/>
                        </a:rPr>
                        <a:t>r</a:t>
                      </a:r>
                      <a:r>
                        <a:rPr sz="1800" i="1" spc="-10">
                          <a:latin typeface="Calibri"/>
                          <a:cs typeface="Calibri"/>
                        </a:rPr>
                        <a:t>io</a:t>
                      </a:r>
                      <a:r>
                        <a:rPr sz="1800" i="1" spc="-5">
                          <a:latin typeface="Calibri"/>
                          <a:cs typeface="Calibri"/>
                        </a:rPr>
                        <a:t>r</a:t>
                      </a:r>
                      <a:r>
                        <a:rPr sz="1800" i="1" spc="-15">
                          <a:latin typeface="Calibri"/>
                          <a:cs typeface="Calibri"/>
                        </a:rPr>
                        <a:t>i</a:t>
                      </a:r>
                      <a:r>
                        <a:rPr sz="1800" i="1" spc="-5">
                          <a:latin typeface="Calibri"/>
                          <a:cs typeface="Calibri"/>
                        </a:rPr>
                        <a:t>t</a:t>
                      </a:r>
                      <a:r>
                        <a:rPr sz="1800" i="1">
                          <a:latin typeface="Calibri"/>
                          <a:cs typeface="Calibri"/>
                        </a:rPr>
                        <a:t>y</a:t>
                      </a:r>
                      <a:r>
                        <a:rPr sz="1800" i="1" spc="-10">
                          <a:latin typeface="Calibri"/>
                          <a:cs typeface="Calibri"/>
                        </a:rPr>
                        <a:t> </a:t>
                      </a:r>
                      <a:r>
                        <a:rPr sz="1800" i="1">
                          <a:latin typeface="Calibri"/>
                          <a:cs typeface="Calibri"/>
                        </a:rPr>
                        <a:t>5)</a:t>
                      </a:r>
                      <a:endParaRPr sz="1800">
                        <a:latin typeface="Calibri"/>
                        <a:cs typeface="Calibri"/>
                      </a:endParaRPr>
                    </a:p>
                  </a:txBody>
                  <a:tcPr marL="0" marR="0" marT="0" marB="0">
                    <a:lnL w="12954">
                      <a:solidFill>
                        <a:srgbClr val="000000"/>
                      </a:solidFill>
                      <a:prstDash val="solid"/>
                    </a:lnL>
                    <a:lnR w="12954">
                      <a:solidFill>
                        <a:srgbClr val="000000"/>
                      </a:solidFill>
                      <a:prstDash val="solid"/>
                    </a:lnR>
                    <a:lnT w="12954">
                      <a:solidFill>
                        <a:srgbClr val="000000"/>
                      </a:solidFill>
                      <a:prstDash val="solid"/>
                    </a:lnT>
                    <a:lnB w="12954">
                      <a:solidFill>
                        <a:srgbClr val="000000"/>
                      </a:solidFill>
                      <a:prstDash val="soli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bject 3"/>
          <p:cNvSpPr txBox="1"/>
          <p:nvPr/>
        </p:nvSpPr>
        <p:spPr>
          <a:xfrm>
            <a:off x="918639" y="4525347"/>
            <a:ext cx="6801321" cy="1737360"/>
          </a:xfrm>
          <a:prstGeom prst="rect">
            <a:avLst/>
          </a:prstGeom>
        </p:spPr>
        <p:txBody>
          <a:bodyPr vert="horz" lIns="91440" tIns="45720" rIns="91440" bIns="45720" rtlCol="0" anchor="ctr">
            <a:normAutofit/>
          </a:bodyPr>
          <a:lstStyle/>
          <a:p>
            <a:pPr marL="635" algn="r">
              <a:lnSpc>
                <a:spcPct val="90000"/>
              </a:lnSpc>
              <a:spcBef>
                <a:spcPct val="0"/>
              </a:spcBef>
              <a:spcAft>
                <a:spcPts val="600"/>
              </a:spcAft>
            </a:pPr>
            <a:r>
              <a:rPr lang="en-US" sz="2900" b="1" kern="1200" spc="-25">
                <a:solidFill>
                  <a:schemeClr val="tx1"/>
                </a:solidFill>
                <a:latin typeface="+mj-lt"/>
                <a:ea typeface="+mj-ea"/>
                <a:cs typeface="+mj-cs"/>
              </a:rPr>
              <a:t>L</a:t>
            </a:r>
            <a:r>
              <a:rPr lang="en-US" sz="2900" b="1" kern="1200" spc="-55">
                <a:solidFill>
                  <a:schemeClr val="tx1"/>
                </a:solidFill>
                <a:latin typeface="+mj-lt"/>
                <a:ea typeface="+mj-ea"/>
                <a:cs typeface="+mj-cs"/>
              </a:rPr>
              <a:t>o</a:t>
            </a:r>
            <a:r>
              <a:rPr lang="en-US" sz="2900" b="1" kern="1200" spc="-105">
                <a:solidFill>
                  <a:schemeClr val="tx1"/>
                </a:solidFill>
                <a:latin typeface="+mj-lt"/>
                <a:ea typeface="+mj-ea"/>
                <a:cs typeface="+mj-cs"/>
              </a:rPr>
              <a:t>c</a:t>
            </a:r>
            <a:r>
              <a:rPr lang="en-US" sz="2900" b="1" kern="1200" spc="-60">
                <a:solidFill>
                  <a:schemeClr val="tx1"/>
                </a:solidFill>
                <a:latin typeface="+mj-lt"/>
                <a:ea typeface="+mj-ea"/>
                <a:cs typeface="+mj-cs"/>
              </a:rPr>
              <a:t>a</a:t>
            </a:r>
            <a:r>
              <a:rPr lang="en-US" sz="2900" b="1" kern="1200" spc="-10">
                <a:solidFill>
                  <a:schemeClr val="tx1"/>
                </a:solidFill>
                <a:latin typeface="+mj-lt"/>
                <a:ea typeface="+mj-ea"/>
                <a:cs typeface="+mj-cs"/>
              </a:rPr>
              <a:t>l</a:t>
            </a:r>
            <a:r>
              <a:rPr lang="en-US" sz="2900" b="1" kern="1200" spc="-100">
                <a:solidFill>
                  <a:schemeClr val="tx1"/>
                </a:solidFill>
                <a:latin typeface="+mj-lt"/>
                <a:ea typeface="+mj-ea"/>
                <a:cs typeface="+mj-cs"/>
              </a:rPr>
              <a:t> </a:t>
            </a:r>
            <a:r>
              <a:rPr lang="en-US" sz="2900" b="1" kern="1200" spc="-25">
                <a:solidFill>
                  <a:schemeClr val="tx1"/>
                </a:solidFill>
                <a:latin typeface="+mj-lt"/>
                <a:ea typeface="+mj-ea"/>
                <a:cs typeface="+mj-cs"/>
              </a:rPr>
              <a:t>I</a:t>
            </a:r>
            <a:r>
              <a:rPr lang="en-US" sz="2900" b="1" kern="1200" spc="-70">
                <a:solidFill>
                  <a:schemeClr val="tx1"/>
                </a:solidFill>
                <a:latin typeface="+mj-lt"/>
                <a:ea typeface="+mj-ea"/>
                <a:cs typeface="+mj-cs"/>
              </a:rPr>
              <a:t>n</a:t>
            </a:r>
            <a:r>
              <a:rPr lang="en-US" sz="2900" b="1" kern="1200" spc="-75">
                <a:solidFill>
                  <a:schemeClr val="tx1"/>
                </a:solidFill>
                <a:latin typeface="+mj-lt"/>
                <a:ea typeface="+mj-ea"/>
                <a:cs typeface="+mj-cs"/>
              </a:rPr>
              <a:t>d</a:t>
            </a:r>
            <a:r>
              <a:rPr lang="en-US" sz="2900" b="1" kern="1200" spc="-55">
                <a:solidFill>
                  <a:schemeClr val="tx1"/>
                </a:solidFill>
                <a:latin typeface="+mj-lt"/>
                <a:ea typeface="+mj-ea"/>
                <a:cs typeface="+mj-cs"/>
              </a:rPr>
              <a:t>i</a:t>
            </a:r>
            <a:r>
              <a:rPr lang="en-US" sz="2900" b="1" kern="1200" spc="-110">
                <a:solidFill>
                  <a:schemeClr val="tx1"/>
                </a:solidFill>
                <a:latin typeface="+mj-lt"/>
                <a:ea typeface="+mj-ea"/>
                <a:cs typeface="+mj-cs"/>
              </a:rPr>
              <a:t>c</a:t>
            </a:r>
            <a:r>
              <a:rPr lang="en-US" sz="2900" b="1" kern="1200" spc="-145">
                <a:solidFill>
                  <a:schemeClr val="tx1"/>
                </a:solidFill>
                <a:latin typeface="+mj-lt"/>
                <a:ea typeface="+mj-ea"/>
                <a:cs typeface="+mj-cs"/>
              </a:rPr>
              <a:t>at</a:t>
            </a:r>
            <a:r>
              <a:rPr lang="en-US" sz="2900" b="1" kern="1200" spc="-75">
                <a:solidFill>
                  <a:schemeClr val="tx1"/>
                </a:solidFill>
                <a:latin typeface="+mj-lt"/>
                <a:ea typeface="+mj-ea"/>
                <a:cs typeface="+mj-cs"/>
              </a:rPr>
              <a:t>o</a:t>
            </a:r>
            <a:r>
              <a:rPr lang="en-US" sz="2900" b="1" kern="1200" spc="-165">
                <a:solidFill>
                  <a:schemeClr val="tx1"/>
                </a:solidFill>
                <a:latin typeface="+mj-lt"/>
                <a:ea typeface="+mj-ea"/>
                <a:cs typeface="+mj-cs"/>
              </a:rPr>
              <a:t>r</a:t>
            </a:r>
            <a:r>
              <a:rPr lang="en-US" sz="2900" b="1" kern="1200">
                <a:solidFill>
                  <a:schemeClr val="tx1"/>
                </a:solidFill>
                <a:latin typeface="+mj-lt"/>
                <a:ea typeface="+mj-ea"/>
                <a:cs typeface="+mj-cs"/>
              </a:rPr>
              <a:t>s</a:t>
            </a:r>
            <a:endParaRPr lang="en-US" sz="2900" kern="1200">
              <a:solidFill>
                <a:schemeClr val="tx1"/>
              </a:solidFill>
              <a:latin typeface="+mj-lt"/>
              <a:ea typeface="+mj-ea"/>
              <a:cs typeface="+mj-cs"/>
            </a:endParaRPr>
          </a:p>
          <a:p>
            <a:pPr algn="r">
              <a:lnSpc>
                <a:spcPct val="90000"/>
              </a:lnSpc>
              <a:spcBef>
                <a:spcPct val="0"/>
              </a:spcBef>
              <a:spcAft>
                <a:spcPts val="600"/>
              </a:spcAft>
            </a:pPr>
            <a:r>
              <a:rPr lang="en-US" sz="2900" b="0" kern="1200" spc="-150">
                <a:solidFill>
                  <a:schemeClr val="tx1"/>
                </a:solidFill>
                <a:latin typeface="+mj-lt"/>
                <a:ea typeface="+mj-ea"/>
                <a:cs typeface="+mj-cs"/>
              </a:rPr>
              <a:t>P</a:t>
            </a:r>
            <a:r>
              <a:rPr lang="en-US" sz="2900" b="0" kern="1200" spc="-35">
                <a:solidFill>
                  <a:schemeClr val="tx1"/>
                </a:solidFill>
                <a:latin typeface="+mj-lt"/>
                <a:ea typeface="+mj-ea"/>
                <a:cs typeface="+mj-cs"/>
              </a:rPr>
              <a:t>er</a:t>
            </a:r>
            <a:r>
              <a:rPr lang="en-US" sz="2900" b="0" kern="1200" spc="-155">
                <a:solidFill>
                  <a:schemeClr val="tx1"/>
                </a:solidFill>
                <a:latin typeface="+mj-lt"/>
                <a:ea typeface="+mj-ea"/>
                <a:cs typeface="+mj-cs"/>
              </a:rPr>
              <a:t>f</a:t>
            </a:r>
            <a:r>
              <a:rPr lang="en-US" sz="2900" b="0" kern="1200" spc="-20">
                <a:solidFill>
                  <a:schemeClr val="tx1"/>
                </a:solidFill>
                <a:latin typeface="+mj-lt"/>
                <a:ea typeface="+mj-ea"/>
                <a:cs typeface="+mj-cs"/>
              </a:rPr>
              <a:t>orm</a:t>
            </a:r>
            <a:r>
              <a:rPr lang="en-US" sz="2900" b="0" kern="1200" spc="-35">
                <a:solidFill>
                  <a:schemeClr val="tx1"/>
                </a:solidFill>
                <a:latin typeface="+mj-lt"/>
                <a:ea typeface="+mj-ea"/>
                <a:cs typeface="+mj-cs"/>
              </a:rPr>
              <a:t>an</a:t>
            </a:r>
            <a:r>
              <a:rPr lang="en-US" sz="2900" b="0" kern="1200" spc="-20">
                <a:solidFill>
                  <a:schemeClr val="tx1"/>
                </a:solidFill>
                <a:latin typeface="+mj-lt"/>
                <a:ea typeface="+mj-ea"/>
                <a:cs typeface="+mj-cs"/>
              </a:rPr>
              <a:t>c</a:t>
            </a:r>
            <a:r>
              <a:rPr lang="en-US" sz="2900" b="0" kern="1200">
                <a:solidFill>
                  <a:schemeClr val="tx1"/>
                </a:solidFill>
                <a:latin typeface="+mj-lt"/>
                <a:ea typeface="+mj-ea"/>
                <a:cs typeface="+mj-cs"/>
              </a:rPr>
              <a:t>e</a:t>
            </a:r>
            <a:r>
              <a:rPr lang="en-US" sz="2900" b="0" kern="1200" spc="15">
                <a:solidFill>
                  <a:schemeClr val="tx1"/>
                </a:solidFill>
                <a:latin typeface="+mj-lt"/>
                <a:ea typeface="+mj-ea"/>
                <a:cs typeface="+mj-cs"/>
              </a:rPr>
              <a:t> </a:t>
            </a:r>
            <a:r>
              <a:rPr lang="en-US" sz="2900" b="0" kern="1200" spc="-35">
                <a:solidFill>
                  <a:schemeClr val="tx1"/>
                </a:solidFill>
                <a:latin typeface="+mj-lt"/>
                <a:ea typeface="+mj-ea"/>
                <a:cs typeface="+mj-cs"/>
              </a:rPr>
              <a:t>d</a:t>
            </a:r>
            <a:r>
              <a:rPr lang="en-US" sz="2900" b="0" kern="1200" spc="-45">
                <a:solidFill>
                  <a:schemeClr val="tx1"/>
                </a:solidFill>
                <a:latin typeface="+mj-lt"/>
                <a:ea typeface="+mj-ea"/>
                <a:cs typeface="+mj-cs"/>
              </a:rPr>
              <a:t>e</a:t>
            </a:r>
            <a:r>
              <a:rPr lang="en-US" sz="2900" b="0" kern="1200" spc="-70">
                <a:solidFill>
                  <a:schemeClr val="tx1"/>
                </a:solidFill>
                <a:latin typeface="+mj-lt"/>
                <a:ea typeface="+mj-ea"/>
                <a:cs typeface="+mj-cs"/>
              </a:rPr>
              <a:t>t</a:t>
            </a:r>
            <a:r>
              <a:rPr lang="en-US" sz="2900" b="0" kern="1200" spc="-35">
                <a:solidFill>
                  <a:schemeClr val="tx1"/>
                </a:solidFill>
                <a:latin typeface="+mj-lt"/>
                <a:ea typeface="+mj-ea"/>
                <a:cs typeface="+mj-cs"/>
              </a:rPr>
              <a:t>ermine</a:t>
            </a:r>
            <a:r>
              <a:rPr lang="en-US" sz="2900" b="0" kern="1200" spc="-15">
                <a:solidFill>
                  <a:schemeClr val="tx1"/>
                </a:solidFill>
                <a:latin typeface="+mj-lt"/>
                <a:ea typeface="+mj-ea"/>
                <a:cs typeface="+mj-cs"/>
              </a:rPr>
              <a:t>d </a:t>
            </a:r>
            <a:r>
              <a:rPr lang="en-US" sz="2900" b="0" kern="1200" spc="-65">
                <a:solidFill>
                  <a:schemeClr val="tx1"/>
                </a:solidFill>
                <a:latin typeface="+mj-lt"/>
                <a:ea typeface="+mj-ea"/>
                <a:cs typeface="+mj-cs"/>
              </a:rPr>
              <a:t>b</a:t>
            </a:r>
            <a:r>
              <a:rPr lang="en-US" sz="2900" b="0" kern="1200" spc="-15">
                <a:solidFill>
                  <a:schemeClr val="tx1"/>
                </a:solidFill>
                <a:latin typeface="+mj-lt"/>
                <a:ea typeface="+mj-ea"/>
                <a:cs typeface="+mj-cs"/>
              </a:rPr>
              <a:t>y</a:t>
            </a:r>
            <a:r>
              <a:rPr lang="en-US" sz="2900" b="0" kern="1200" spc="-40">
                <a:solidFill>
                  <a:schemeClr val="tx1"/>
                </a:solidFill>
                <a:latin typeface="+mj-lt"/>
                <a:ea typeface="+mj-ea"/>
                <a:cs typeface="+mj-cs"/>
              </a:rPr>
              <a:t> </a:t>
            </a:r>
            <a:r>
              <a:rPr lang="en-US" sz="2900" b="0" kern="1200" spc="-35">
                <a:solidFill>
                  <a:schemeClr val="tx1"/>
                </a:solidFill>
                <a:latin typeface="+mj-lt"/>
                <a:ea typeface="+mj-ea"/>
                <a:cs typeface="+mj-cs"/>
              </a:rPr>
              <a:t>th</a:t>
            </a:r>
            <a:r>
              <a:rPr lang="en-US" sz="2900" b="0" kern="1200">
                <a:solidFill>
                  <a:schemeClr val="tx1"/>
                </a:solidFill>
                <a:latin typeface="+mj-lt"/>
                <a:ea typeface="+mj-ea"/>
                <a:cs typeface="+mj-cs"/>
              </a:rPr>
              <a:t>e</a:t>
            </a:r>
            <a:r>
              <a:rPr lang="en-US" sz="2900" b="0" kern="1200" spc="-10">
                <a:solidFill>
                  <a:schemeClr val="tx1"/>
                </a:solidFill>
                <a:latin typeface="+mj-lt"/>
                <a:ea typeface="+mj-ea"/>
                <a:cs typeface="+mj-cs"/>
              </a:rPr>
              <a:t> </a:t>
            </a:r>
            <a:r>
              <a:rPr lang="en-US" sz="2900" b="0" kern="1200" spc="-25">
                <a:solidFill>
                  <a:schemeClr val="tx1"/>
                </a:solidFill>
                <a:latin typeface="+mj-lt"/>
                <a:ea typeface="+mj-ea"/>
                <a:cs typeface="+mj-cs"/>
              </a:rPr>
              <a:t>d</a:t>
            </a:r>
            <a:r>
              <a:rPr lang="en-US" sz="2900" b="0" kern="1200" spc="-30">
                <a:solidFill>
                  <a:schemeClr val="tx1"/>
                </a:solidFill>
                <a:latin typeface="+mj-lt"/>
                <a:ea typeface="+mj-ea"/>
                <a:cs typeface="+mj-cs"/>
              </a:rPr>
              <a:t>i</a:t>
            </a:r>
            <a:r>
              <a:rPr lang="en-US" sz="2900" b="0" kern="1200" spc="-100">
                <a:solidFill>
                  <a:schemeClr val="tx1"/>
                </a:solidFill>
                <a:latin typeface="+mj-lt"/>
                <a:ea typeface="+mj-ea"/>
                <a:cs typeface="+mj-cs"/>
              </a:rPr>
              <a:t>s</a:t>
            </a:r>
            <a:r>
              <a:rPr lang="en-US" sz="2900" b="0" kern="1200" spc="-25">
                <a:solidFill>
                  <a:schemeClr val="tx1"/>
                </a:solidFill>
                <a:latin typeface="+mj-lt"/>
                <a:ea typeface="+mj-ea"/>
                <a:cs typeface="+mj-cs"/>
              </a:rPr>
              <a:t>tric</a:t>
            </a:r>
            <a:r>
              <a:rPr lang="en-US" sz="2900" b="0" kern="1200" spc="-20">
                <a:solidFill>
                  <a:schemeClr val="tx1"/>
                </a:solidFill>
                <a:latin typeface="+mj-lt"/>
                <a:ea typeface="+mj-ea"/>
                <a:cs typeface="+mj-cs"/>
              </a:rPr>
              <a:t>t</a:t>
            </a:r>
            <a:r>
              <a:rPr lang="en-US" sz="2900" b="0" kern="1200" spc="-10">
                <a:solidFill>
                  <a:schemeClr val="tx1"/>
                </a:solidFill>
                <a:latin typeface="+mj-lt"/>
                <a:ea typeface="+mj-ea"/>
                <a:cs typeface="+mj-cs"/>
              </a:rPr>
              <a:t>,</a:t>
            </a:r>
            <a:r>
              <a:rPr lang="en-US" sz="2900" b="0" kern="1200">
                <a:solidFill>
                  <a:schemeClr val="tx1"/>
                </a:solidFill>
                <a:latin typeface="+mj-lt"/>
                <a:ea typeface="+mj-ea"/>
                <a:cs typeface="+mj-cs"/>
              </a:rPr>
              <a:t> </a:t>
            </a:r>
            <a:r>
              <a:rPr lang="en-US" sz="2900" b="0" kern="1200" spc="-35">
                <a:solidFill>
                  <a:schemeClr val="tx1"/>
                </a:solidFill>
                <a:latin typeface="+mj-lt"/>
                <a:ea typeface="+mj-ea"/>
                <a:cs typeface="+mj-cs"/>
              </a:rPr>
              <a:t>base</a:t>
            </a:r>
            <a:r>
              <a:rPr lang="en-US" sz="2900" b="0" kern="1200" spc="-15">
                <a:solidFill>
                  <a:schemeClr val="tx1"/>
                </a:solidFill>
                <a:latin typeface="+mj-lt"/>
                <a:ea typeface="+mj-ea"/>
                <a:cs typeface="+mj-cs"/>
              </a:rPr>
              <a:t>d</a:t>
            </a:r>
            <a:r>
              <a:rPr lang="en-US" sz="2900" b="0" kern="1200" spc="5">
                <a:solidFill>
                  <a:schemeClr val="tx1"/>
                </a:solidFill>
                <a:latin typeface="+mj-lt"/>
                <a:ea typeface="+mj-ea"/>
                <a:cs typeface="+mj-cs"/>
              </a:rPr>
              <a:t> </a:t>
            </a:r>
            <a:r>
              <a:rPr lang="en-US" sz="2900" b="0" kern="1200" spc="-5">
                <a:solidFill>
                  <a:schemeClr val="tx1"/>
                </a:solidFill>
                <a:latin typeface="+mj-lt"/>
                <a:ea typeface="+mj-ea"/>
                <a:cs typeface="+mj-cs"/>
              </a:rPr>
              <a:t>o</a:t>
            </a:r>
            <a:r>
              <a:rPr lang="en-US" sz="2900" b="0" kern="1200" spc="-15">
                <a:solidFill>
                  <a:schemeClr val="tx1"/>
                </a:solidFill>
                <a:latin typeface="+mj-lt"/>
                <a:ea typeface="+mj-ea"/>
                <a:cs typeface="+mj-cs"/>
              </a:rPr>
              <a:t>n</a:t>
            </a:r>
            <a:r>
              <a:rPr lang="en-US" sz="2900" b="0" kern="1200">
                <a:solidFill>
                  <a:schemeClr val="tx1"/>
                </a:solidFill>
                <a:latin typeface="+mj-lt"/>
                <a:ea typeface="+mj-ea"/>
                <a:cs typeface="+mj-cs"/>
              </a:rPr>
              <a:t> </a:t>
            </a:r>
            <a:r>
              <a:rPr lang="en-US" sz="2900" b="0" kern="1200" spc="-110">
                <a:solidFill>
                  <a:schemeClr val="tx1"/>
                </a:solidFill>
                <a:latin typeface="+mj-lt"/>
                <a:ea typeface="+mj-ea"/>
                <a:cs typeface="+mj-cs"/>
              </a:rPr>
              <a:t>s</a:t>
            </a:r>
            <a:r>
              <a:rPr lang="en-US" sz="2900" b="0" kern="1200" spc="-100">
                <a:solidFill>
                  <a:schemeClr val="tx1"/>
                </a:solidFill>
                <a:latin typeface="+mj-lt"/>
                <a:ea typeface="+mj-ea"/>
                <a:cs typeface="+mj-cs"/>
              </a:rPr>
              <a:t>t</a:t>
            </a:r>
            <a:r>
              <a:rPr lang="en-US" sz="2900" b="0" kern="1200" spc="-80">
                <a:solidFill>
                  <a:schemeClr val="tx1"/>
                </a:solidFill>
                <a:latin typeface="+mj-lt"/>
                <a:ea typeface="+mj-ea"/>
                <a:cs typeface="+mj-cs"/>
              </a:rPr>
              <a:t>at</a:t>
            </a:r>
            <a:r>
              <a:rPr lang="en-US" sz="2900" b="0" kern="1200">
                <a:solidFill>
                  <a:schemeClr val="tx1"/>
                </a:solidFill>
                <a:latin typeface="+mj-lt"/>
                <a:ea typeface="+mj-ea"/>
                <a:cs typeface="+mj-cs"/>
              </a:rPr>
              <a:t>e</a:t>
            </a:r>
            <a:r>
              <a:rPr lang="en-US" sz="2900" b="0" kern="1200" spc="20">
                <a:solidFill>
                  <a:schemeClr val="tx1"/>
                </a:solidFill>
                <a:latin typeface="+mj-lt"/>
                <a:ea typeface="+mj-ea"/>
                <a:cs typeface="+mj-cs"/>
              </a:rPr>
              <a:t> </a:t>
            </a:r>
            <a:r>
              <a:rPr lang="en-US" sz="2900" b="0" kern="1200" spc="-10">
                <a:solidFill>
                  <a:schemeClr val="tx1"/>
                </a:solidFill>
                <a:latin typeface="+mj-lt"/>
                <a:ea typeface="+mj-ea"/>
                <a:cs typeface="+mj-cs"/>
              </a:rPr>
              <a:t>c</a:t>
            </a:r>
            <a:r>
              <a:rPr lang="en-US" sz="2900" b="0" kern="1200" spc="-85">
                <a:solidFill>
                  <a:schemeClr val="tx1"/>
                </a:solidFill>
                <a:latin typeface="+mj-lt"/>
                <a:ea typeface="+mj-ea"/>
                <a:cs typeface="+mj-cs"/>
              </a:rPr>
              <a:t>r</a:t>
            </a:r>
            <a:r>
              <a:rPr lang="en-US" sz="2900" b="0" kern="1200" spc="-20">
                <a:solidFill>
                  <a:schemeClr val="tx1"/>
                </a:solidFill>
                <a:latin typeface="+mj-lt"/>
                <a:ea typeface="+mj-ea"/>
                <a:cs typeface="+mj-cs"/>
              </a:rPr>
              <a:t>e</a:t>
            </a:r>
            <a:r>
              <a:rPr lang="en-US" sz="2900" b="0" kern="1200" spc="-80">
                <a:solidFill>
                  <a:schemeClr val="tx1"/>
                </a:solidFill>
                <a:latin typeface="+mj-lt"/>
                <a:ea typeface="+mj-ea"/>
                <a:cs typeface="+mj-cs"/>
              </a:rPr>
              <a:t>at</a:t>
            </a:r>
            <a:r>
              <a:rPr lang="en-US" sz="2900" b="0" kern="1200" spc="-20">
                <a:solidFill>
                  <a:schemeClr val="tx1"/>
                </a:solidFill>
                <a:latin typeface="+mj-lt"/>
                <a:ea typeface="+mj-ea"/>
                <a:cs typeface="+mj-cs"/>
              </a:rPr>
              <a:t>e</a:t>
            </a:r>
            <a:r>
              <a:rPr lang="en-US" sz="2900" b="0" kern="1200" spc="-15">
                <a:solidFill>
                  <a:schemeClr val="tx1"/>
                </a:solidFill>
                <a:latin typeface="+mj-lt"/>
                <a:ea typeface="+mj-ea"/>
                <a:cs typeface="+mj-cs"/>
              </a:rPr>
              <a:t>d </a:t>
            </a:r>
            <a:r>
              <a:rPr lang="en-US" sz="2900" b="0" kern="1200" spc="-110">
                <a:solidFill>
                  <a:schemeClr val="tx1"/>
                </a:solidFill>
                <a:latin typeface="+mj-lt"/>
                <a:ea typeface="+mj-ea"/>
                <a:cs typeface="+mj-cs"/>
              </a:rPr>
              <a:t>s</a:t>
            </a:r>
            <a:r>
              <a:rPr lang="en-US" sz="2900" b="0" kern="1200" spc="-100">
                <a:solidFill>
                  <a:schemeClr val="tx1"/>
                </a:solidFill>
                <a:latin typeface="+mj-lt"/>
                <a:ea typeface="+mj-ea"/>
                <a:cs typeface="+mj-cs"/>
              </a:rPr>
              <a:t>t</a:t>
            </a:r>
            <a:r>
              <a:rPr lang="en-US" sz="2900" b="0" kern="1200" spc="-35">
                <a:solidFill>
                  <a:schemeClr val="tx1"/>
                </a:solidFill>
                <a:latin typeface="+mj-lt"/>
                <a:ea typeface="+mj-ea"/>
                <a:cs typeface="+mj-cs"/>
              </a:rPr>
              <a:t>anda</a:t>
            </a:r>
            <a:r>
              <a:rPr lang="en-US" sz="2900" b="0" kern="1200" spc="-100">
                <a:solidFill>
                  <a:schemeClr val="tx1"/>
                </a:solidFill>
                <a:latin typeface="+mj-lt"/>
                <a:ea typeface="+mj-ea"/>
                <a:cs typeface="+mj-cs"/>
              </a:rPr>
              <a:t>r</a:t>
            </a:r>
            <a:r>
              <a:rPr lang="en-US" sz="2900" b="0" kern="1200" spc="-35">
                <a:solidFill>
                  <a:schemeClr val="tx1"/>
                </a:solidFill>
                <a:latin typeface="+mj-lt"/>
                <a:ea typeface="+mj-ea"/>
                <a:cs typeface="+mj-cs"/>
              </a:rPr>
              <a:t>d</a:t>
            </a:r>
            <a:r>
              <a:rPr lang="en-US" sz="2900" b="0" kern="1200" spc="-15">
                <a:solidFill>
                  <a:schemeClr val="tx1"/>
                </a:solidFill>
                <a:latin typeface="+mj-lt"/>
                <a:ea typeface="+mj-ea"/>
                <a:cs typeface="+mj-cs"/>
              </a:rPr>
              <a:t>s</a:t>
            </a:r>
            <a:endParaRPr lang="en-US" sz="2900" kern="1200">
              <a:solidFill>
                <a:schemeClr val="tx1"/>
              </a:solidFill>
              <a:latin typeface="+mj-lt"/>
              <a:ea typeface="+mj-ea"/>
              <a:cs typeface="+mj-cs"/>
            </a:endParaRPr>
          </a:p>
        </p:txBody>
      </p:sp>
      <p:sp>
        <p:nvSpPr>
          <p:cNvPr id="4" name="object 4"/>
          <p:cNvSpPr txBox="1"/>
          <p:nvPr/>
        </p:nvSpPr>
        <p:spPr>
          <a:xfrm>
            <a:off x="7961257" y="4525347"/>
            <a:ext cx="3925937" cy="1737360"/>
          </a:xfrm>
          <a:prstGeom prst="rect">
            <a:avLst/>
          </a:prstGeom>
        </p:spPr>
        <p:txBody>
          <a:bodyPr vert="horz" lIns="91440" tIns="45720" rIns="91440" bIns="45720" rtlCol="0" anchor="ctr">
            <a:normAutofit/>
          </a:bodyPr>
          <a:lstStyle/>
          <a:p>
            <a:pPr marR="2174875">
              <a:lnSpc>
                <a:spcPct val="90000"/>
              </a:lnSpc>
              <a:spcBef>
                <a:spcPts val="1000"/>
              </a:spcBef>
            </a:pPr>
            <a:r>
              <a:rPr lang="en-US" sz="2200" b="1" kern="1200">
                <a:solidFill>
                  <a:schemeClr val="tx1"/>
                </a:solidFill>
                <a:latin typeface="+mn-lt"/>
                <a:ea typeface="+mn-ea"/>
                <a:cs typeface="+mn-cs"/>
              </a:rPr>
              <a:t>MET  </a:t>
            </a:r>
          </a:p>
          <a:p>
            <a:pPr marR="2174875">
              <a:lnSpc>
                <a:spcPct val="90000"/>
              </a:lnSpc>
              <a:spcBef>
                <a:spcPts val="1000"/>
              </a:spcBef>
            </a:pPr>
            <a:r>
              <a:rPr lang="en-US" sz="2200" b="1" kern="1200" spc="-30">
                <a:solidFill>
                  <a:schemeClr val="tx1"/>
                </a:solidFill>
                <a:latin typeface="+mn-lt"/>
                <a:ea typeface="+mn-ea"/>
                <a:cs typeface="+mn-cs"/>
              </a:rPr>
              <a:t>N</a:t>
            </a:r>
            <a:r>
              <a:rPr lang="en-US" sz="2200" b="1" kern="1200" spc="-195">
                <a:solidFill>
                  <a:schemeClr val="tx1"/>
                </a:solidFill>
                <a:latin typeface="+mn-lt"/>
                <a:ea typeface="+mn-ea"/>
                <a:cs typeface="+mn-cs"/>
              </a:rPr>
              <a:t>O</a:t>
            </a:r>
            <a:r>
              <a:rPr lang="en-US" sz="2200" b="1" kern="1200">
                <a:solidFill>
                  <a:schemeClr val="tx1"/>
                </a:solidFill>
                <a:latin typeface="+mn-lt"/>
                <a:ea typeface="+mn-ea"/>
                <a:cs typeface="+mn-cs"/>
              </a:rPr>
              <a:t>T</a:t>
            </a:r>
            <a:r>
              <a:rPr lang="en-US" sz="2200" b="1" spc="-15"/>
              <a:t> </a:t>
            </a:r>
            <a:r>
              <a:rPr lang="en-US" sz="2200" b="1" kern="1200">
                <a:solidFill>
                  <a:schemeClr val="tx1"/>
                </a:solidFill>
                <a:latin typeface="+mn-lt"/>
                <a:ea typeface="+mn-ea"/>
                <a:cs typeface="+mn-cs"/>
              </a:rPr>
              <a:t>MET</a:t>
            </a:r>
          </a:p>
          <a:p>
            <a:pPr>
              <a:lnSpc>
                <a:spcPct val="90000"/>
              </a:lnSpc>
              <a:spcBef>
                <a:spcPts val="1000"/>
              </a:spcBef>
            </a:pPr>
            <a:r>
              <a:rPr lang="en-US" sz="2200" b="1" kern="1200" spc="-55">
                <a:solidFill>
                  <a:schemeClr val="tx1"/>
                </a:solidFill>
                <a:latin typeface="+mn-lt"/>
                <a:ea typeface="+mn-ea"/>
                <a:cs typeface="+mn-cs"/>
              </a:rPr>
              <a:t>N</a:t>
            </a:r>
            <a:r>
              <a:rPr lang="en-US" sz="2200" b="1" kern="1200" spc="-220">
                <a:solidFill>
                  <a:schemeClr val="tx1"/>
                </a:solidFill>
                <a:latin typeface="+mn-lt"/>
                <a:ea typeface="+mn-ea"/>
                <a:cs typeface="+mn-cs"/>
              </a:rPr>
              <a:t>O</a:t>
            </a:r>
            <a:r>
              <a:rPr lang="en-US" sz="2200" b="1" kern="1200">
                <a:solidFill>
                  <a:schemeClr val="tx1"/>
                </a:solidFill>
                <a:latin typeface="+mn-lt"/>
                <a:ea typeface="+mn-ea"/>
                <a:cs typeface="+mn-cs"/>
              </a:rPr>
              <a:t>T</a:t>
            </a:r>
            <a:r>
              <a:rPr lang="en-US" sz="2200" b="1" kern="1200" spc="-5">
                <a:solidFill>
                  <a:schemeClr val="tx1"/>
                </a:solidFill>
                <a:latin typeface="+mn-lt"/>
                <a:ea typeface="+mn-ea"/>
                <a:cs typeface="+mn-cs"/>
              </a:rPr>
              <a:t> </a:t>
            </a:r>
            <a:r>
              <a:rPr lang="en-US" sz="2200" b="1" kern="1200">
                <a:solidFill>
                  <a:schemeClr val="tx1"/>
                </a:solidFill>
                <a:latin typeface="+mn-lt"/>
                <a:ea typeface="+mn-ea"/>
                <a:cs typeface="+mn-cs"/>
              </a:rPr>
              <a:t>MET</a:t>
            </a:r>
            <a:r>
              <a:rPr lang="en-US" sz="2200" b="1" kern="1200" spc="-20">
                <a:solidFill>
                  <a:schemeClr val="tx1"/>
                </a:solidFill>
                <a:latin typeface="+mn-lt"/>
                <a:ea typeface="+mn-ea"/>
                <a:cs typeface="+mn-cs"/>
              </a:rPr>
              <a:t> </a:t>
            </a:r>
            <a:r>
              <a:rPr lang="en-US" sz="2200" b="1" kern="1200" spc="-65">
                <a:solidFill>
                  <a:schemeClr val="tx1"/>
                </a:solidFill>
                <a:latin typeface="+mn-lt"/>
                <a:ea typeface="+mn-ea"/>
                <a:cs typeface="+mn-cs"/>
              </a:rPr>
              <a:t>F</a:t>
            </a:r>
            <a:r>
              <a:rPr lang="en-US" sz="2200" b="1" kern="1200" spc="-10">
                <a:solidFill>
                  <a:schemeClr val="tx1"/>
                </a:solidFill>
                <a:latin typeface="+mn-lt"/>
                <a:ea typeface="+mn-ea"/>
                <a:cs typeface="+mn-cs"/>
              </a:rPr>
              <a:t>O</a:t>
            </a:r>
            <a:r>
              <a:rPr lang="en-US" sz="2200" b="1" kern="1200" spc="-20">
                <a:solidFill>
                  <a:schemeClr val="tx1"/>
                </a:solidFill>
                <a:latin typeface="+mn-lt"/>
                <a:ea typeface="+mn-ea"/>
                <a:cs typeface="+mn-cs"/>
              </a:rPr>
              <a:t>R</a:t>
            </a:r>
            <a:r>
              <a:rPr lang="en-US" sz="2200" b="1" kern="1200" spc="-5">
                <a:solidFill>
                  <a:schemeClr val="tx1"/>
                </a:solidFill>
                <a:latin typeface="+mn-lt"/>
                <a:ea typeface="+mn-ea"/>
                <a:cs typeface="+mn-cs"/>
              </a:rPr>
              <a:t> </a:t>
            </a:r>
            <a:r>
              <a:rPr lang="en-US" sz="2200" b="1" kern="1200" spc="-20">
                <a:solidFill>
                  <a:schemeClr val="tx1"/>
                </a:solidFill>
                <a:latin typeface="+mn-lt"/>
                <a:ea typeface="+mn-ea"/>
                <a:cs typeface="+mn-cs"/>
              </a:rPr>
              <a:t>2</a:t>
            </a:r>
            <a:r>
              <a:rPr lang="en-US" sz="2200" b="1" kern="1200" spc="-25">
                <a:solidFill>
                  <a:schemeClr val="tx1"/>
                </a:solidFill>
                <a:latin typeface="+mn-lt"/>
                <a:ea typeface="+mn-ea"/>
                <a:cs typeface="+mn-cs"/>
              </a:rPr>
              <a:t> </a:t>
            </a:r>
            <a:r>
              <a:rPr lang="en-US" sz="2200" b="1" kern="1200" spc="-10">
                <a:solidFill>
                  <a:schemeClr val="tx1"/>
                </a:solidFill>
                <a:latin typeface="+mn-lt"/>
                <a:ea typeface="+mn-ea"/>
                <a:cs typeface="+mn-cs"/>
              </a:rPr>
              <a:t>O</a:t>
            </a:r>
            <a:r>
              <a:rPr lang="en-US" sz="2200" b="1" kern="1200" spc="-20">
                <a:solidFill>
                  <a:schemeClr val="tx1"/>
                </a:solidFill>
                <a:latin typeface="+mn-lt"/>
                <a:ea typeface="+mn-ea"/>
                <a:cs typeface="+mn-cs"/>
              </a:rPr>
              <a:t>R</a:t>
            </a:r>
            <a:r>
              <a:rPr lang="en-US" sz="2200" b="1" kern="1200" spc="-5">
                <a:solidFill>
                  <a:schemeClr val="tx1"/>
                </a:solidFill>
                <a:latin typeface="+mn-lt"/>
                <a:ea typeface="+mn-ea"/>
                <a:cs typeface="+mn-cs"/>
              </a:rPr>
              <a:t> </a:t>
            </a:r>
            <a:r>
              <a:rPr lang="en-US" sz="2200" b="1" kern="1200">
                <a:solidFill>
                  <a:schemeClr val="tx1"/>
                </a:solidFill>
                <a:latin typeface="+mn-lt"/>
                <a:ea typeface="+mn-ea"/>
                <a:cs typeface="+mn-cs"/>
              </a:rPr>
              <a:t>MORE</a:t>
            </a:r>
            <a:r>
              <a:rPr lang="en-US" sz="2200" b="1" kern="1200" spc="-5">
                <a:solidFill>
                  <a:schemeClr val="tx1"/>
                </a:solidFill>
                <a:latin typeface="+mn-lt"/>
                <a:ea typeface="+mn-ea"/>
                <a:cs typeface="+mn-cs"/>
              </a:rPr>
              <a:t> </a:t>
            </a:r>
            <a:r>
              <a:rPr lang="en-US" sz="2200" b="1" kern="1200" spc="-10">
                <a:solidFill>
                  <a:schemeClr val="tx1"/>
                </a:solidFill>
                <a:latin typeface="+mn-lt"/>
                <a:ea typeface="+mn-ea"/>
                <a:cs typeface="+mn-cs"/>
              </a:rPr>
              <a:t>Y</a:t>
            </a:r>
            <a:r>
              <a:rPr lang="en-US" sz="2200" b="1" kern="1200" spc="-95">
                <a:solidFill>
                  <a:schemeClr val="tx1"/>
                </a:solidFill>
                <a:latin typeface="+mn-lt"/>
                <a:ea typeface="+mn-ea"/>
                <a:cs typeface="+mn-cs"/>
              </a:rPr>
              <a:t>E</a:t>
            </a:r>
            <a:r>
              <a:rPr lang="en-US" sz="2200" b="1" kern="1200" spc="-50">
                <a:solidFill>
                  <a:schemeClr val="tx1"/>
                </a:solidFill>
                <a:latin typeface="+mn-lt"/>
                <a:ea typeface="+mn-ea"/>
                <a:cs typeface="+mn-cs"/>
              </a:rPr>
              <a:t>A</a:t>
            </a:r>
            <a:r>
              <a:rPr lang="en-US" sz="2200" b="1" kern="1200" spc="-135">
                <a:solidFill>
                  <a:schemeClr val="tx1"/>
                </a:solidFill>
                <a:latin typeface="+mn-lt"/>
                <a:ea typeface="+mn-ea"/>
                <a:cs typeface="+mn-cs"/>
              </a:rPr>
              <a:t>R</a:t>
            </a:r>
            <a:r>
              <a:rPr lang="en-US" sz="2200" b="1" kern="1200">
                <a:solidFill>
                  <a:schemeClr val="tx1"/>
                </a:solidFill>
                <a:latin typeface="+mn-lt"/>
                <a:ea typeface="+mn-ea"/>
                <a:cs typeface="+mn-cs"/>
              </a:rPr>
              <a:t>S</a:t>
            </a:r>
          </a:p>
        </p:txBody>
      </p:sp>
      <p:sp>
        <p:nvSpPr>
          <p:cNvPr id="16" name="Oval 10">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bject 2"/>
          <p:cNvSpPr txBox="1"/>
          <p:nvPr/>
        </p:nvSpPr>
        <p:spPr>
          <a:xfrm>
            <a:off x="11171426" y="6480478"/>
            <a:ext cx="102870" cy="446276"/>
          </a:xfrm>
          <a:prstGeom prst="rect">
            <a:avLst/>
          </a:prstGeom>
        </p:spPr>
        <p:txBody>
          <a:bodyPr vert="horz" wrap="square" lIns="0" tIns="0" rIns="0" bIns="0" rtlCol="0">
            <a:spAutoFit/>
          </a:bodyPr>
          <a:lstStyle/>
          <a:p>
            <a:pPr marL="12700">
              <a:spcAft>
                <a:spcPts val="600"/>
              </a:spcAft>
            </a:pPr>
            <a:r>
              <a:rPr lang="en-US" sz="1200" spc="-10">
                <a:solidFill>
                  <a:srgbClr val="898989"/>
                </a:solidFill>
                <a:latin typeface="Calibri"/>
                <a:cs typeface="Calibri"/>
              </a:rPr>
              <a:t>1</a:t>
            </a:r>
            <a:endParaRPr lang="en-US" sz="1200">
              <a:latin typeface="Calibri"/>
              <a:cs typeface="Calibri"/>
            </a:endParaRPr>
          </a:p>
          <a:p>
            <a:pPr marL="12700">
              <a:spcAft>
                <a:spcPts val="600"/>
              </a:spcAft>
            </a:pPr>
            <a:r>
              <a:rPr lang="en-US" sz="1200" spc="-10">
                <a:solidFill>
                  <a:srgbClr val="898989"/>
                </a:solidFill>
                <a:latin typeface="Calibri"/>
                <a:cs typeface="Calibri"/>
              </a:rPr>
              <a:t>3</a:t>
            </a:r>
            <a:endParaRPr lang="en-US" sz="12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screenshot of a cell phone&#10;&#10;Description generated with very high confidence">
            <a:extLst>
              <a:ext uri="{FF2B5EF4-FFF2-40B4-BE49-F238E27FC236}">
                <a16:creationId xmlns:a16="http://schemas.microsoft.com/office/drawing/2014/main" id="{B2020B06-5CDF-431C-8769-9DDD9732C4B4}"/>
              </a:ext>
            </a:extLst>
          </p:cNvPr>
          <p:cNvPicPr>
            <a:picLocks noChangeAspect="1"/>
          </p:cNvPicPr>
          <p:nvPr/>
        </p:nvPicPr>
        <p:blipFill rotWithShape="1">
          <a:blip r:embed="rId3"/>
          <a:srcRect b="2598"/>
          <a:stretch/>
        </p:blipFill>
        <p:spPr>
          <a:xfrm>
            <a:off x="1143910" y="643467"/>
            <a:ext cx="9904180" cy="5571066"/>
          </a:xfrm>
          <a:prstGeom prst="rect">
            <a:avLst/>
          </a:prstGeom>
        </p:spPr>
      </p:pic>
    </p:spTree>
    <p:extLst>
      <p:ext uri="{BB962C8B-B14F-4D97-AF65-F5344CB8AC3E}">
        <p14:creationId xmlns:p14="http://schemas.microsoft.com/office/powerpoint/2010/main" val="20859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0008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EA5E00ABAC1F42AF0A442B22B13BDA" ma:contentTypeVersion="13" ma:contentTypeDescription="Create a new document." ma:contentTypeScope="" ma:versionID="4eb40c1e63e4d4c230ef0c761b9a87dd">
  <xsd:schema xmlns:xsd="http://www.w3.org/2001/XMLSchema" xmlns:xs="http://www.w3.org/2001/XMLSchema" xmlns:p="http://schemas.microsoft.com/office/2006/metadata/properties" xmlns:ns3="48a29928-1846-4e75-9677-4bcbd5a194c8" xmlns:ns4="23d50c3f-48cb-4268-a24c-f59d85c64bb6" targetNamespace="http://schemas.microsoft.com/office/2006/metadata/properties" ma:root="true" ma:fieldsID="1845a13ea0c5048ed89eb09c06dec580" ns3:_="" ns4:_="">
    <xsd:import namespace="48a29928-1846-4e75-9677-4bcbd5a194c8"/>
    <xsd:import namespace="23d50c3f-48cb-4268-a24c-f59d85c64bb6"/>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a29928-1846-4e75-9677-4bcbd5a194c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d50c3f-48cb-4268-a24c-f59d85c64bb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D92EE3-FBB7-4175-81D6-4D69B4B6D297}">
  <ds:schemaRefs>
    <ds:schemaRef ds:uri="http://schemas.microsoft.com/sharepoint/v3/contenttype/forms"/>
  </ds:schemaRefs>
</ds:datastoreItem>
</file>

<file path=customXml/itemProps2.xml><?xml version="1.0" encoding="utf-8"?>
<ds:datastoreItem xmlns:ds="http://schemas.openxmlformats.org/officeDocument/2006/customXml" ds:itemID="{6D63A81A-C793-43F0-A7BE-8FD670304182}">
  <ds:schemaRefs>
    <ds:schemaRef ds:uri="23d50c3f-48cb-4268-a24c-f59d85c64bb6"/>
    <ds:schemaRef ds:uri="48a29928-1846-4e75-9677-4bcbd5a194c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B6B6C5B-3FE4-41EF-B6AE-06EC8C1BF734}">
  <ds:schemaRefs>
    <ds:schemaRef ds:uri="23d50c3f-48cb-4268-a24c-f59d85c64bb6"/>
    <ds:schemaRef ds:uri="48a29928-1846-4e75-9677-4bcbd5a194c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3095</Words>
  <Application>Microsoft Office PowerPoint</Application>
  <PresentationFormat>Widescreen</PresentationFormat>
  <Paragraphs>270</Paragraphs>
  <Slides>19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MS Gothic</vt:lpstr>
      <vt:lpstr>Arial</vt:lpstr>
      <vt:lpstr>Arial Narrow</vt:lpstr>
      <vt:lpstr>Calibri</vt:lpstr>
      <vt:lpstr>Century Gothic</vt:lpstr>
      <vt:lpstr>Tahoma</vt:lpstr>
      <vt:lpstr>Times New Roman</vt:lpstr>
      <vt:lpstr>Wingdings</vt:lpstr>
      <vt:lpstr>Office Theme</vt:lpstr>
      <vt:lpstr>PowerPoint Presentation</vt:lpstr>
      <vt:lpstr>Our Objectives For Today </vt:lpstr>
      <vt:lpstr>PowerPoint Presentation</vt:lpstr>
      <vt:lpstr>Updated LCAP Timeline</vt:lpstr>
      <vt:lpstr>How do the District’s three LCAP goals align with the eight CA State priorities?</vt:lpstr>
      <vt:lpstr>PowerPoint Presentation</vt:lpstr>
      <vt:lpstr>PowerPoint Presentation</vt:lpstr>
      <vt:lpstr>PowerPoint Presentation</vt:lpstr>
      <vt:lpstr>PowerPoint Presentation</vt:lpstr>
      <vt:lpstr>Three (3)  Documents </vt:lpstr>
      <vt:lpstr>What are the District's 2021-22 through 2023-24 LCAP goals?</vt:lpstr>
      <vt:lpstr>Annual Update-Page 1</vt:lpstr>
      <vt:lpstr>What were the results of 2019-20 LCAP engagement?</vt:lpstr>
      <vt:lpstr>Goals, Actions, and Services </vt:lpstr>
      <vt:lpstr>Input Form QR Code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Laurie Warner</dc:creator>
  <cp:lastModifiedBy>Custodio, Patricia</cp:lastModifiedBy>
  <cp:revision>2</cp:revision>
  <cp:lastPrinted>2021-01-11T22:33:14Z</cp:lastPrinted>
  <dcterms:created xsi:type="dcterms:W3CDTF">2019-11-06T19:48:15Z</dcterms:created>
  <dcterms:modified xsi:type="dcterms:W3CDTF">2021-01-11T23:08:10Z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0x0101001DEA5E00ABAC1F42AF0A442B22B13BDA</vt:lpwstr>
  </property>
</Properties>
</file>